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3E6FDF-5E29-9952-9DE2-21B26F4CEED0}" v="22" dt="2023-07-19T14:03:25.262"/>
    <p1510:client id="{A6D06D48-DA65-46F1-B65B-D048FC7BC087}" v="3" dt="2023-06-22T12:28:56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trouts" userId="d71edf66-35a6-442d-a82c-699dfcdf7422" providerId="ADAL" clId="{594F3876-CA95-4EFF-ABD4-AF05928FC47D}"/>
    <pc:docChg chg="custSel modSld">
      <pc:chgData name="Amy Strouts" userId="d71edf66-35a6-442d-a82c-699dfcdf7422" providerId="ADAL" clId="{594F3876-CA95-4EFF-ABD4-AF05928FC47D}" dt="2022-09-21T11:00:31.596" v="64" actId="1076"/>
      <pc:docMkLst>
        <pc:docMk/>
      </pc:docMkLst>
      <pc:sldChg chg="addSp delSp modSp">
        <pc:chgData name="Amy Strouts" userId="d71edf66-35a6-442d-a82c-699dfcdf7422" providerId="ADAL" clId="{594F3876-CA95-4EFF-ABD4-AF05928FC47D}" dt="2022-09-21T10:51:34.754" v="62" actId="14100"/>
        <pc:sldMkLst>
          <pc:docMk/>
          <pc:sldMk cId="1293698720" sldId="262"/>
        </pc:sldMkLst>
        <pc:spChg chg="add mod">
          <ac:chgData name="Amy Strouts" userId="d71edf66-35a6-442d-a82c-699dfcdf7422" providerId="ADAL" clId="{594F3876-CA95-4EFF-ABD4-AF05928FC47D}" dt="2022-09-21T10:51:24.778" v="59" actId="478"/>
          <ac:spMkLst>
            <pc:docMk/>
            <pc:sldMk cId="1293698720" sldId="262"/>
            <ac:spMk id="5" creationId="{8A6D9F3D-E7C2-4CCF-A5BD-C09DD5CD62C2}"/>
          </ac:spMkLst>
        </pc:spChg>
        <pc:picChg chg="del">
          <ac:chgData name="Amy Strouts" userId="d71edf66-35a6-442d-a82c-699dfcdf7422" providerId="ADAL" clId="{594F3876-CA95-4EFF-ABD4-AF05928FC47D}" dt="2022-09-21T10:51:24.778" v="59" actId="478"/>
          <ac:picMkLst>
            <pc:docMk/>
            <pc:sldMk cId="1293698720" sldId="262"/>
            <ac:picMk id="4" creationId="{C27EB759-46AF-4FCB-83D6-5A0109244150}"/>
          </ac:picMkLst>
        </pc:picChg>
        <pc:picChg chg="add mod">
          <ac:chgData name="Amy Strouts" userId="d71edf66-35a6-442d-a82c-699dfcdf7422" providerId="ADAL" clId="{594F3876-CA95-4EFF-ABD4-AF05928FC47D}" dt="2022-09-21T10:51:34.754" v="62" actId="14100"/>
          <ac:picMkLst>
            <pc:docMk/>
            <pc:sldMk cId="1293698720" sldId="262"/>
            <ac:picMk id="6" creationId="{F511437A-7694-496C-8AEC-0C1624B3C563}"/>
          </ac:picMkLst>
        </pc:picChg>
      </pc:sldChg>
      <pc:sldChg chg="modSp">
        <pc:chgData name="Amy Strouts" userId="d71edf66-35a6-442d-a82c-699dfcdf7422" providerId="ADAL" clId="{594F3876-CA95-4EFF-ABD4-AF05928FC47D}" dt="2022-09-16T08:35:59.217" v="58" actId="20577"/>
        <pc:sldMkLst>
          <pc:docMk/>
          <pc:sldMk cId="2152831395" sldId="264"/>
        </pc:sldMkLst>
        <pc:spChg chg="mod">
          <ac:chgData name="Amy Strouts" userId="d71edf66-35a6-442d-a82c-699dfcdf7422" providerId="ADAL" clId="{594F3876-CA95-4EFF-ABD4-AF05928FC47D}" dt="2022-09-16T08:35:59.217" v="58" actId="20577"/>
          <ac:spMkLst>
            <pc:docMk/>
            <pc:sldMk cId="2152831395" sldId="264"/>
            <ac:spMk id="2" creationId="{8008D8E9-B40C-4611-9272-C6705B250A20}"/>
          </ac:spMkLst>
        </pc:spChg>
        <pc:picChg chg="mod">
          <ac:chgData name="Amy Strouts" userId="d71edf66-35a6-442d-a82c-699dfcdf7422" providerId="ADAL" clId="{594F3876-CA95-4EFF-ABD4-AF05928FC47D}" dt="2022-09-16T08:35:26.920" v="2" actId="1076"/>
          <ac:picMkLst>
            <pc:docMk/>
            <pc:sldMk cId="2152831395" sldId="264"/>
            <ac:picMk id="4" creationId="{412B78E1-6198-4582-B9BA-AC9199DD3F5E}"/>
          </ac:picMkLst>
        </pc:picChg>
      </pc:sldChg>
      <pc:sldChg chg="modSp">
        <pc:chgData name="Amy Strouts" userId="d71edf66-35a6-442d-a82c-699dfcdf7422" providerId="ADAL" clId="{594F3876-CA95-4EFF-ABD4-AF05928FC47D}" dt="2022-09-21T11:00:31.596" v="64" actId="1076"/>
        <pc:sldMkLst>
          <pc:docMk/>
          <pc:sldMk cId="2399413798" sldId="268"/>
        </pc:sldMkLst>
        <pc:picChg chg="mod">
          <ac:chgData name="Amy Strouts" userId="d71edf66-35a6-442d-a82c-699dfcdf7422" providerId="ADAL" clId="{594F3876-CA95-4EFF-ABD4-AF05928FC47D}" dt="2022-09-21T11:00:31.596" v="64" actId="1076"/>
          <ac:picMkLst>
            <pc:docMk/>
            <pc:sldMk cId="2399413798" sldId="268"/>
            <ac:picMk id="7" creationId="{C13BC3D4-3608-4994-B030-0FFB1611559D}"/>
          </ac:picMkLst>
        </pc:picChg>
      </pc:sldChg>
    </pc:docChg>
  </pc:docChgLst>
  <pc:docChgLst>
    <pc:chgData name="Amy Strouts" userId="S::stroa091@mcps.school::d71edf66-35a6-442d-a82c-699dfcdf7422" providerId="AD" clId="Web-{A6D06D48-DA65-46F1-B65B-D048FC7BC087}"/>
    <pc:docChg chg="modSld">
      <pc:chgData name="Amy Strouts" userId="S::stroa091@mcps.school::d71edf66-35a6-442d-a82c-699dfcdf7422" providerId="AD" clId="Web-{A6D06D48-DA65-46F1-B65B-D048FC7BC087}" dt="2023-06-22T12:28:56.909" v="2" actId="14100"/>
      <pc:docMkLst>
        <pc:docMk/>
      </pc:docMkLst>
      <pc:sldChg chg="modSp">
        <pc:chgData name="Amy Strouts" userId="S::stroa091@mcps.school::d71edf66-35a6-442d-a82c-699dfcdf7422" providerId="AD" clId="Web-{A6D06D48-DA65-46F1-B65B-D048FC7BC087}" dt="2023-06-22T12:28:56.909" v="2" actId="14100"/>
        <pc:sldMkLst>
          <pc:docMk/>
          <pc:sldMk cId="419101995" sldId="258"/>
        </pc:sldMkLst>
        <pc:picChg chg="mod">
          <ac:chgData name="Amy Strouts" userId="S::stroa091@mcps.school::d71edf66-35a6-442d-a82c-699dfcdf7422" providerId="AD" clId="Web-{A6D06D48-DA65-46F1-B65B-D048FC7BC087}" dt="2023-06-22T12:28:56.909" v="2" actId="14100"/>
          <ac:picMkLst>
            <pc:docMk/>
            <pc:sldMk cId="419101995" sldId="258"/>
            <ac:picMk id="4" creationId="{F8EF03A6-B8D4-4896-B297-CC9339E059B9}"/>
          </ac:picMkLst>
        </pc:picChg>
      </pc:sldChg>
    </pc:docChg>
  </pc:docChgLst>
  <pc:docChgLst>
    <pc:chgData name="Amy Strouts" userId="S::stroa091@mcps.school::d71edf66-35a6-442d-a82c-699dfcdf7422" providerId="AD" clId="Web-{433E6FDF-5E29-9952-9DE2-21B26F4CEED0}"/>
    <pc:docChg chg="modSld">
      <pc:chgData name="Amy Strouts" userId="S::stroa091@mcps.school::d71edf66-35a6-442d-a82c-699dfcdf7422" providerId="AD" clId="Web-{433E6FDF-5E29-9952-9DE2-21B26F4CEED0}" dt="2023-07-19T14:03:25.262" v="20" actId="1076"/>
      <pc:docMkLst>
        <pc:docMk/>
      </pc:docMkLst>
      <pc:sldChg chg="modSp">
        <pc:chgData name="Amy Strouts" userId="S::stroa091@mcps.school::d71edf66-35a6-442d-a82c-699dfcdf7422" providerId="AD" clId="Web-{433E6FDF-5E29-9952-9DE2-21B26F4CEED0}" dt="2023-07-19T13:57:53.546" v="3" actId="1076"/>
        <pc:sldMkLst>
          <pc:docMk/>
          <pc:sldMk cId="419101995" sldId="258"/>
        </pc:sldMkLst>
        <pc:picChg chg="mod">
          <ac:chgData name="Amy Strouts" userId="S::stroa091@mcps.school::d71edf66-35a6-442d-a82c-699dfcdf7422" providerId="AD" clId="Web-{433E6FDF-5E29-9952-9DE2-21B26F4CEED0}" dt="2023-07-19T13:57:53.546" v="3" actId="1076"/>
          <ac:picMkLst>
            <pc:docMk/>
            <pc:sldMk cId="419101995" sldId="258"/>
            <ac:picMk id="4" creationId="{F8EF03A6-B8D4-4896-B297-CC9339E059B9}"/>
          </ac:picMkLst>
        </pc:picChg>
      </pc:sldChg>
      <pc:sldChg chg="addSp modSp">
        <pc:chgData name="Amy Strouts" userId="S::stroa091@mcps.school::d71edf66-35a6-442d-a82c-699dfcdf7422" providerId="AD" clId="Web-{433E6FDF-5E29-9952-9DE2-21B26F4CEED0}" dt="2023-07-19T14:03:25.262" v="20" actId="1076"/>
        <pc:sldMkLst>
          <pc:docMk/>
          <pc:sldMk cId="785192975" sldId="270"/>
        </pc:sldMkLst>
        <pc:picChg chg="add mod">
          <ac:chgData name="Amy Strouts" userId="S::stroa091@mcps.school::d71edf66-35a6-442d-a82c-699dfcdf7422" providerId="AD" clId="Web-{433E6FDF-5E29-9952-9DE2-21B26F4CEED0}" dt="2023-07-19T14:02:36.104" v="9" actId="1076"/>
          <ac:picMkLst>
            <pc:docMk/>
            <pc:sldMk cId="785192975" sldId="270"/>
            <ac:picMk id="3" creationId="{558152BD-D524-27E4-5ABC-B14C17E28B24}"/>
          </ac:picMkLst>
        </pc:picChg>
        <pc:picChg chg="add mod">
          <ac:chgData name="Amy Strouts" userId="S::stroa091@mcps.school::d71edf66-35a6-442d-a82c-699dfcdf7422" providerId="AD" clId="Web-{433E6FDF-5E29-9952-9DE2-21B26F4CEED0}" dt="2023-07-19T14:03:25.262" v="20" actId="1076"/>
          <ac:picMkLst>
            <pc:docMk/>
            <pc:sldMk cId="785192975" sldId="270"/>
            <ac:picMk id="4" creationId="{CD1066F2-2244-C6F5-9953-F46709B924F4}"/>
          </ac:picMkLst>
        </pc:picChg>
        <pc:picChg chg="mod">
          <ac:chgData name="Amy Strouts" userId="S::stroa091@mcps.school::d71edf66-35a6-442d-a82c-699dfcdf7422" providerId="AD" clId="Web-{433E6FDF-5E29-9952-9DE2-21B26F4CEED0}" dt="2023-07-19T14:02:52.901" v="16" actId="1076"/>
          <ac:picMkLst>
            <pc:docMk/>
            <pc:sldMk cId="785192975" sldId="270"/>
            <ac:picMk id="6" creationId="{13626DA1-C800-4ED6-B37D-82F706C9D57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5DBD8-2119-48D9-9229-BE68F178B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D4A11-4CAD-4AB7-8E86-5132A875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E55D8-CF5D-46B2-90FE-8D196CF2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3BD4-8226-4016-A776-CC4D08B45338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4EA3B-F653-4DF8-BC25-FB98D02C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A5634-CB77-45EC-87B2-BDCE097D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339B-763C-400F-A824-3D22C2F2D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75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29035-5349-4E31-A47A-158B9FF7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8620B-CFCA-48B6-A7DE-33E683BF1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801F6-7444-43CD-B19B-140385E67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3BD4-8226-4016-A776-CC4D08B45338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22127-DADA-4803-A817-94E41F07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F207C-FC94-40DE-B610-9465D2CDC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339B-763C-400F-A824-3D22C2F2D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48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255868-D826-460E-98B7-052A801A1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0E009-93FA-4AB7-B439-F11148D0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BE9AB-E844-4D27-BA06-C9642D35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3BD4-8226-4016-A776-CC4D08B45338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CF262-516E-4C2F-A4E6-8327F95D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39317-414C-481E-8585-4AC2E9C7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339B-763C-400F-A824-3D22C2F2D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50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0DD05-66AB-4092-B6CD-720B6141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0913E-15B6-41A3-B5AC-2DDCE0777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67BDD-7A95-4B15-B152-3A13203B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3BD4-8226-4016-A776-CC4D08B45338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AD7AF-9DB0-4A91-8BC2-C730220D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01A75-8E4F-4C8C-853F-5591EBF1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339B-763C-400F-A824-3D22C2F2D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0149-DCB2-459D-A0CF-88E55D246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129B0-8DCC-4B43-8CC6-B4CC8B7E8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388B-495A-4DC2-BA10-4C251B29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3BD4-8226-4016-A776-CC4D08B45338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FDDBE-BADB-4AD7-A61E-C3C69B11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BC8A6-50C8-4403-84B9-BAEE7CD04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339B-763C-400F-A824-3D22C2F2D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99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5E8-082A-4A1C-84B5-665356A5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3EE27-FADE-4424-8E52-02BF7988A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6B890-DE5A-444F-9BF6-0233CA043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E92DA-50BD-4FBC-9D40-B6773932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3BD4-8226-4016-A776-CC4D08B45338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D0070-CE60-44EE-92C9-5E2686D3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93A78-70B1-470B-810D-866B45CA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339B-763C-400F-A824-3D22C2F2D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37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63BC-84D3-44ED-9690-B60017612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339E8-E7D9-4EF3-8A1C-C5F73CC6D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51B9D-B028-4BBB-AE98-AEE6F67C8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9AB37-AEB8-4CE2-A6D4-B83F07C83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BD0C3-19A9-4148-9A2F-B06A8B626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896E-F0C5-4E04-A081-FF7F3EE9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3BD4-8226-4016-A776-CC4D08B45338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3143B-D5BD-4B42-9B5B-7A6050DC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8BBE5-7AFC-46D0-BEF7-FD7B535C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339B-763C-400F-A824-3D22C2F2D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5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08184-6F38-43A8-A2C7-6E7A32BC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D6960-8608-400A-93AC-BE958F3D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3BD4-8226-4016-A776-CC4D08B45338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CD157-EA99-4A4B-A054-3640A3652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7EA46-1645-4D95-84EC-D294D3B9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339B-763C-400F-A824-3D22C2F2D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1D897-258D-4FC1-9EB6-A84C6D53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3BD4-8226-4016-A776-CC4D08B45338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2120CF-3104-4E38-9604-EA0E8E1F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CCDF0-8857-4E2E-9C67-A5A37DFB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339B-763C-400F-A824-3D22C2F2D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12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2E7CF-6F41-4423-A876-C1DB78F5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FF7BA-5C1F-401E-AE84-5BD8F3BA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201C6-D6EF-48E5-96C9-AD6146A71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52C90-CA60-4518-96BC-DE236F0AB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3BD4-8226-4016-A776-CC4D08B45338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1D8AD-517F-4A08-BC6C-B85BC691C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95236-E328-4B64-B4F2-F8980EC0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339B-763C-400F-A824-3D22C2F2D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56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9798-E691-482C-8369-EF537900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1A2245-E77E-4F4F-AA63-C0675D53B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4AC9E1-C8CF-4708-B936-338F7560F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8FB3B-1618-42C5-BA59-EBB5926C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3BD4-8226-4016-A776-CC4D08B45338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D33D7-9563-4EA9-8CC9-C0FCD00C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E0180-3CAA-4639-B161-0A035211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339B-763C-400F-A824-3D22C2F2D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64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A5551-89CB-49A6-808C-9366C51E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06275-6239-40F3-97A3-5A5B68BED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90384-33CE-4D04-868E-93B924252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E3BD4-8226-4016-A776-CC4D08B45338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AB90F-61D0-4824-94FF-0934C9F01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E1B10-9F02-4D11-BAA8-8E3BA5464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B339B-763C-400F-A824-3D22C2F2D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mierscourt-that.org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079F-ECEC-484C-8C8C-7CC24D33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857E60-A53A-404F-A259-00D144EA8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647" y="365125"/>
            <a:ext cx="8312611" cy="623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0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DAD0-9EBD-45AF-B7B4-954455C3D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0C3A58-B34A-425E-879E-FDC3E6A73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791" y="365125"/>
            <a:ext cx="8788571" cy="63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2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DBA7-9FDA-48D7-9FBB-7A6B8B7B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B451E6-660A-4D61-9D81-E2EDF8875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765" y="189982"/>
            <a:ext cx="8958470" cy="64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0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48D11-18A9-4E82-A0BD-FC763CA1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0A0B87-75F4-4170-8953-CFE0E0890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428" y="0"/>
            <a:ext cx="9171144" cy="66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50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30A5C-A6F1-4693-8272-C17AA2F4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13BC3D4-3608-4994-B030-0FFB16115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033" y="368920"/>
            <a:ext cx="8799223" cy="61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1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609BD-4B55-483F-A3D6-F731D916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AC59FE-8D7C-434F-B561-D081596D8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545" y="135835"/>
            <a:ext cx="9239168" cy="65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71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931F-BB5A-4231-A8F7-7646CD94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7146"/>
          </a:xfrm>
        </p:spPr>
        <p:txBody>
          <a:bodyPr>
            <a:normAutofit fontScale="90000"/>
          </a:bodyPr>
          <a:lstStyle/>
          <a:p>
            <a:pPr algn="ctr"/>
            <a:r>
              <a:rPr lang="en-GB">
                <a:hlinkClick r:id="rId2"/>
              </a:rPr>
              <a:t>https://www.mierscourt-that.org.uk/</a:t>
            </a:r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B8A216-8856-4A86-8FE9-E96D08372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6983" y="1762406"/>
            <a:ext cx="10515600" cy="1323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626DA1-C800-4ED6-B37D-82F706C9D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270" y="3497800"/>
            <a:ext cx="3843765" cy="2820210"/>
          </a:xfrm>
          <a:prstGeom prst="rect">
            <a:avLst/>
          </a:prstGeom>
        </p:spPr>
      </p:pic>
      <p:pic>
        <p:nvPicPr>
          <p:cNvPr id="3" name="Picture 3" descr="St Peter's C. of E. Primary School - ELS Phonics">
            <a:extLst>
              <a:ext uri="{FF2B5EF4-FFF2-40B4-BE49-F238E27FC236}">
                <a16:creationId xmlns:a16="http://schemas.microsoft.com/office/drawing/2014/main" id="{558152BD-D524-27E4-5ABC-B14C17E28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74" y="3249130"/>
            <a:ext cx="2423349" cy="3388925"/>
          </a:xfrm>
          <a:prstGeom prst="rect">
            <a:avLst/>
          </a:prstGeom>
        </p:spPr>
      </p:pic>
      <p:pic>
        <p:nvPicPr>
          <p:cNvPr id="4" name="Picture 6" descr="A white text with black text&#10;&#10;Description automatically generated">
            <a:extLst>
              <a:ext uri="{FF2B5EF4-FFF2-40B4-BE49-F238E27FC236}">
                <a16:creationId xmlns:a16="http://schemas.microsoft.com/office/drawing/2014/main" id="{CD1066F2-2244-C6F5-9953-F46709B92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4474" y="3799040"/>
            <a:ext cx="4417718" cy="17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9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EFA660-0094-4787-B434-BE530FB2A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43" y="192024"/>
            <a:ext cx="9859618" cy="6473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DB79AB-AD5F-42A8-BCB2-12B1D6EEED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7E20B-9374-4506-A234-9B6B3A21D2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93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9E0E-D0F8-441E-AC42-5D237461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EF03A6-B8D4-4896-B297-CC9339E05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461" y="285380"/>
            <a:ext cx="9586823" cy="617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C5F0-4712-4D48-A95F-3A273738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7C9F889-51E1-4D2C-891E-A03E3EE16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054" y="322177"/>
            <a:ext cx="8961642" cy="617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7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6FADD-E846-4CC1-93F9-D0666951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B99E5F-38A8-477C-8099-266C0D45C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484" y="500060"/>
            <a:ext cx="8201032" cy="58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5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00E0-94F9-4D9B-814B-B40636B6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682B0E-F0CC-47DA-9888-8FCE6A890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513" y="542260"/>
            <a:ext cx="8362122" cy="59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7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11437A-7694-496C-8AEC-0C1624B3C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18" y="237296"/>
            <a:ext cx="9064486" cy="64781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4A280E-AEB2-44EF-BEFC-48ED7D16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6D9F3D-E7C2-4CCF-A5BD-C09DD5CD6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69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E80F-7D4C-4A42-8AAF-D1836C963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CFF7D9-C948-4D4C-BFA3-BDFCC1D0C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244" y="365125"/>
            <a:ext cx="8663199" cy="627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9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D8E9-B40C-4611-9272-C6705B25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478" y="5161376"/>
            <a:ext cx="10515600" cy="1325563"/>
          </a:xfrm>
        </p:spPr>
        <p:txBody>
          <a:bodyPr/>
          <a:lstStyle/>
          <a:p>
            <a:r>
              <a:rPr lang="en-GB" sz="2400">
                <a:solidFill>
                  <a:prstClr val="black"/>
                </a:solidFill>
              </a:rPr>
              <a:t>Some children who need further support with phonics will receive 1:1 phonics interventions across the week. This is to fill gaps in learning and support with the skill of blending words, building fluency and reading with expression. </a:t>
            </a:r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2B78E1-6198-4582-B9BA-AC9199DD3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9706" y="371061"/>
            <a:ext cx="6414572" cy="44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31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4576469B206F4397078BCFA0C84513" ma:contentTypeVersion="19" ma:contentTypeDescription="Create a new document." ma:contentTypeScope="" ma:versionID="0b5d55f09d6f8b75411fd650ec153d4d">
  <xsd:schema xmlns:xsd="http://www.w3.org/2001/XMLSchema" xmlns:xs="http://www.w3.org/2001/XMLSchema" xmlns:p="http://schemas.microsoft.com/office/2006/metadata/properties" xmlns:ns2="1bfd5f07-a558-44fe-8fd3-13be045d5caf" xmlns:ns3="cab41393-8a06-40d9-8b96-2dd5565d32e1" targetNamespace="http://schemas.microsoft.com/office/2006/metadata/properties" ma:root="true" ma:fieldsID="79eb3b86138719bc630309bb43c58cc6" ns2:_="" ns3:_="">
    <xsd:import namespace="1bfd5f07-a558-44fe-8fd3-13be045d5caf"/>
    <xsd:import namespace="cab41393-8a06-40d9-8b96-2dd5565d3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d5f07-a558-44fe-8fd3-13be045d5c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e9846c-2547-4ad3-b10d-ccbfcc032a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41393-8a06-40d9-8b96-2dd5565d32e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6e349ec-265a-4a2e-aff2-cef3c217d8de}" ma:internalName="TaxCatchAll" ma:showField="CatchAllData" ma:web="cab41393-8a06-40d9-8b96-2dd5565d32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b41393-8a06-40d9-8b96-2dd5565d32e1" xsi:nil="true"/>
    <lcf76f155ced4ddcb4097134ff3c332f xmlns="1bfd5f07-a558-44fe-8fd3-13be045d5ca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6E73AD-C576-4A65-8D92-81821A9DC9DC}"/>
</file>

<file path=customXml/itemProps2.xml><?xml version="1.0" encoding="utf-8"?>
<ds:datastoreItem xmlns:ds="http://schemas.openxmlformats.org/officeDocument/2006/customXml" ds:itemID="{FA2E712D-78EE-4F1E-A03E-1FD022BEA5C0}">
  <ds:schemaRefs>
    <ds:schemaRef ds:uri="1bfd5f07-a558-44fe-8fd3-13be045d5caf"/>
    <ds:schemaRef ds:uri="cab41393-8a06-40d9-8b96-2dd5565d32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B97248-7907-4D15-B92D-8A90A969C2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children who need further support with phonics will receive 1:1 phonics interventions across the week. This is to fill gaps in learning and support with the skill of blending words, building fluency and reading with expression.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https://www.mierscourt-that.org.uk/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AStrouts</dc:creator>
  <cp:revision>11</cp:revision>
  <cp:lastPrinted>2022-09-21T11:01:13Z</cp:lastPrinted>
  <dcterms:created xsi:type="dcterms:W3CDTF">2022-09-15T14:10:06Z</dcterms:created>
  <dcterms:modified xsi:type="dcterms:W3CDTF">2023-07-19T14:03:32Z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0x010100024576469B206F4397078BCFA0C84513</vt:lpwstr>
  </property>
  <property fmtid="{D5CDD505-2E9C-101B-9397-08002B2CF9AE}" pid="3" name="MediaServiceImageTags">
    <vt:lpwstr/>
  </property>
</Properties>
</file>