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9" r:id="rId7"/>
    <p:sldId id="260" r:id="rId8"/>
    <p:sldId id="267" r:id="rId9"/>
    <p:sldId id="266" r:id="rId10"/>
    <p:sldId id="261" r:id="rId11"/>
    <p:sldId id="264" r:id="rId12"/>
    <p:sldId id="26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5" d="100"/>
          <a:sy n="85" d="100"/>
        </p:scale>
        <p:origin x="590"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ily Papandrea" userId="37a95ad7-95e8-4958-b05e-af599c206c55" providerId="ADAL" clId="{D8C3FB76-B79E-4E94-B68F-33A0D27C4E33}"/>
    <pc:docChg chg="custSel modSld modMainMaster">
      <pc:chgData name="Emily Papandrea" userId="37a95ad7-95e8-4958-b05e-af599c206c55" providerId="ADAL" clId="{D8C3FB76-B79E-4E94-B68F-33A0D27C4E33}" dt="2023-09-17T15:17:42.913" v="56"/>
      <pc:docMkLst>
        <pc:docMk/>
      </pc:docMkLst>
      <pc:sldChg chg="setBg">
        <pc:chgData name="Emily Papandrea" userId="37a95ad7-95e8-4958-b05e-af599c206c55" providerId="ADAL" clId="{D8C3FB76-B79E-4E94-B68F-33A0D27C4E33}" dt="2023-09-17T15:17:42.913" v="56"/>
        <pc:sldMkLst>
          <pc:docMk/>
          <pc:sldMk cId="87552401" sldId="256"/>
        </pc:sldMkLst>
      </pc:sldChg>
      <pc:sldChg chg="modSp">
        <pc:chgData name="Emily Papandrea" userId="37a95ad7-95e8-4958-b05e-af599c206c55" providerId="ADAL" clId="{D8C3FB76-B79E-4E94-B68F-33A0D27C4E33}" dt="2023-09-17T15:16:41.980" v="54" actId="20577"/>
        <pc:sldMkLst>
          <pc:docMk/>
          <pc:sldMk cId="4278337189" sldId="258"/>
        </pc:sldMkLst>
        <pc:spChg chg="mod">
          <ac:chgData name="Emily Papandrea" userId="37a95ad7-95e8-4958-b05e-af599c206c55" providerId="ADAL" clId="{D8C3FB76-B79E-4E94-B68F-33A0D27C4E33}" dt="2023-09-17T15:16:41.980" v="54" actId="20577"/>
          <ac:spMkLst>
            <pc:docMk/>
            <pc:sldMk cId="4278337189" sldId="258"/>
            <ac:spMk id="3" creationId="{78CC2922-A9D3-4C79-9453-AA1B44D7B7AB}"/>
          </ac:spMkLst>
        </pc:spChg>
      </pc:sldChg>
      <pc:sldMasterChg chg="setBg modSldLayout">
        <pc:chgData name="Emily Papandrea" userId="37a95ad7-95e8-4958-b05e-af599c206c55" providerId="ADAL" clId="{D8C3FB76-B79E-4E94-B68F-33A0D27C4E33}" dt="2023-09-17T15:17:42.913" v="56"/>
        <pc:sldMasterMkLst>
          <pc:docMk/>
          <pc:sldMasterMk cId="3427971878" sldId="2147483648"/>
        </pc:sldMasterMkLst>
        <pc:sldLayoutChg chg="setBg">
          <pc:chgData name="Emily Papandrea" userId="37a95ad7-95e8-4958-b05e-af599c206c55" providerId="ADAL" clId="{D8C3FB76-B79E-4E94-B68F-33A0D27C4E33}" dt="2023-09-17T15:17:42.913" v="56"/>
          <pc:sldLayoutMkLst>
            <pc:docMk/>
            <pc:sldMasterMk cId="3427971878" sldId="2147483648"/>
            <pc:sldLayoutMk cId="452348053" sldId="2147483649"/>
          </pc:sldLayoutMkLst>
        </pc:sldLayoutChg>
        <pc:sldLayoutChg chg="setBg">
          <pc:chgData name="Emily Papandrea" userId="37a95ad7-95e8-4958-b05e-af599c206c55" providerId="ADAL" clId="{D8C3FB76-B79E-4E94-B68F-33A0D27C4E33}" dt="2023-09-17T15:17:42.913" v="56"/>
          <pc:sldLayoutMkLst>
            <pc:docMk/>
            <pc:sldMasterMk cId="3427971878" sldId="2147483648"/>
            <pc:sldLayoutMk cId="583430881" sldId="2147483650"/>
          </pc:sldLayoutMkLst>
        </pc:sldLayoutChg>
        <pc:sldLayoutChg chg="setBg">
          <pc:chgData name="Emily Papandrea" userId="37a95ad7-95e8-4958-b05e-af599c206c55" providerId="ADAL" clId="{D8C3FB76-B79E-4E94-B68F-33A0D27C4E33}" dt="2023-09-17T15:17:42.913" v="56"/>
          <pc:sldLayoutMkLst>
            <pc:docMk/>
            <pc:sldMasterMk cId="3427971878" sldId="2147483648"/>
            <pc:sldLayoutMk cId="1344828324" sldId="2147483651"/>
          </pc:sldLayoutMkLst>
        </pc:sldLayoutChg>
        <pc:sldLayoutChg chg="setBg">
          <pc:chgData name="Emily Papandrea" userId="37a95ad7-95e8-4958-b05e-af599c206c55" providerId="ADAL" clId="{D8C3FB76-B79E-4E94-B68F-33A0D27C4E33}" dt="2023-09-17T15:17:42.913" v="56"/>
          <pc:sldLayoutMkLst>
            <pc:docMk/>
            <pc:sldMasterMk cId="3427971878" sldId="2147483648"/>
            <pc:sldLayoutMk cId="2324109581" sldId="2147483652"/>
          </pc:sldLayoutMkLst>
        </pc:sldLayoutChg>
        <pc:sldLayoutChg chg="setBg">
          <pc:chgData name="Emily Papandrea" userId="37a95ad7-95e8-4958-b05e-af599c206c55" providerId="ADAL" clId="{D8C3FB76-B79E-4E94-B68F-33A0D27C4E33}" dt="2023-09-17T15:17:42.913" v="56"/>
          <pc:sldLayoutMkLst>
            <pc:docMk/>
            <pc:sldMasterMk cId="3427971878" sldId="2147483648"/>
            <pc:sldLayoutMk cId="2395351867" sldId="2147483653"/>
          </pc:sldLayoutMkLst>
        </pc:sldLayoutChg>
        <pc:sldLayoutChg chg="setBg">
          <pc:chgData name="Emily Papandrea" userId="37a95ad7-95e8-4958-b05e-af599c206c55" providerId="ADAL" clId="{D8C3FB76-B79E-4E94-B68F-33A0D27C4E33}" dt="2023-09-17T15:17:42.913" v="56"/>
          <pc:sldLayoutMkLst>
            <pc:docMk/>
            <pc:sldMasterMk cId="3427971878" sldId="2147483648"/>
            <pc:sldLayoutMk cId="3626054958" sldId="2147483654"/>
          </pc:sldLayoutMkLst>
        </pc:sldLayoutChg>
        <pc:sldLayoutChg chg="setBg">
          <pc:chgData name="Emily Papandrea" userId="37a95ad7-95e8-4958-b05e-af599c206c55" providerId="ADAL" clId="{D8C3FB76-B79E-4E94-B68F-33A0D27C4E33}" dt="2023-09-17T15:17:42.913" v="56"/>
          <pc:sldLayoutMkLst>
            <pc:docMk/>
            <pc:sldMasterMk cId="3427971878" sldId="2147483648"/>
            <pc:sldLayoutMk cId="4090171598" sldId="2147483655"/>
          </pc:sldLayoutMkLst>
        </pc:sldLayoutChg>
        <pc:sldLayoutChg chg="setBg">
          <pc:chgData name="Emily Papandrea" userId="37a95ad7-95e8-4958-b05e-af599c206c55" providerId="ADAL" clId="{D8C3FB76-B79E-4E94-B68F-33A0D27C4E33}" dt="2023-09-17T15:17:42.913" v="56"/>
          <pc:sldLayoutMkLst>
            <pc:docMk/>
            <pc:sldMasterMk cId="3427971878" sldId="2147483648"/>
            <pc:sldLayoutMk cId="1862829842" sldId="2147483656"/>
          </pc:sldLayoutMkLst>
        </pc:sldLayoutChg>
        <pc:sldLayoutChg chg="setBg">
          <pc:chgData name="Emily Papandrea" userId="37a95ad7-95e8-4958-b05e-af599c206c55" providerId="ADAL" clId="{D8C3FB76-B79E-4E94-B68F-33A0D27C4E33}" dt="2023-09-17T15:17:42.913" v="56"/>
          <pc:sldLayoutMkLst>
            <pc:docMk/>
            <pc:sldMasterMk cId="3427971878" sldId="2147483648"/>
            <pc:sldLayoutMk cId="3833533459" sldId="2147483657"/>
          </pc:sldLayoutMkLst>
        </pc:sldLayoutChg>
        <pc:sldLayoutChg chg="setBg">
          <pc:chgData name="Emily Papandrea" userId="37a95ad7-95e8-4958-b05e-af599c206c55" providerId="ADAL" clId="{D8C3FB76-B79E-4E94-B68F-33A0D27C4E33}" dt="2023-09-17T15:17:42.913" v="56"/>
          <pc:sldLayoutMkLst>
            <pc:docMk/>
            <pc:sldMasterMk cId="3427971878" sldId="2147483648"/>
            <pc:sldLayoutMk cId="4097373806" sldId="2147483658"/>
          </pc:sldLayoutMkLst>
        </pc:sldLayoutChg>
        <pc:sldLayoutChg chg="setBg">
          <pc:chgData name="Emily Papandrea" userId="37a95ad7-95e8-4958-b05e-af599c206c55" providerId="ADAL" clId="{D8C3FB76-B79E-4E94-B68F-33A0D27C4E33}" dt="2023-09-17T15:17:42.913" v="56"/>
          <pc:sldLayoutMkLst>
            <pc:docMk/>
            <pc:sldMasterMk cId="3427971878" sldId="2147483648"/>
            <pc:sldLayoutMk cId="519899022" sldId="2147483659"/>
          </pc:sldLayoutMkLst>
        </pc:sldLayoutChg>
      </pc:sldMasterChg>
    </pc:docChg>
  </pc:docChgLst>
  <pc:docChgLst>
    <pc:chgData name="Emily High" userId="8631a330-26cf-40cd-bf2c-33c51aca1d17" providerId="ADAL" clId="{83447E40-4A9B-4D0C-B921-F3E8DEA2C6B5}"/>
    <pc:docChg chg="custSel addSld delSld modSld">
      <pc:chgData name="Emily High" userId="8631a330-26cf-40cd-bf2c-33c51aca1d17" providerId="ADAL" clId="{83447E40-4A9B-4D0C-B921-F3E8DEA2C6B5}" dt="2025-09-20T10:30:02.640" v="1612" actId="20577"/>
      <pc:docMkLst>
        <pc:docMk/>
      </pc:docMkLst>
      <pc:sldChg chg="modSp mod">
        <pc:chgData name="Emily High" userId="8631a330-26cf-40cd-bf2c-33c51aca1d17" providerId="ADAL" clId="{83447E40-4A9B-4D0C-B921-F3E8DEA2C6B5}" dt="2025-09-11T15:48:47.364" v="251" actId="27636"/>
        <pc:sldMkLst>
          <pc:docMk/>
          <pc:sldMk cId="3196867278" sldId="257"/>
        </pc:sldMkLst>
        <pc:spChg chg="mod">
          <ac:chgData name="Emily High" userId="8631a330-26cf-40cd-bf2c-33c51aca1d17" providerId="ADAL" clId="{83447E40-4A9B-4D0C-B921-F3E8DEA2C6B5}" dt="2025-09-11T15:48:47.364" v="251" actId="27636"/>
          <ac:spMkLst>
            <pc:docMk/>
            <pc:sldMk cId="3196867278" sldId="257"/>
            <ac:spMk id="3" creationId="{E029F773-2347-43D7-97A9-3AE733C2931C}"/>
          </ac:spMkLst>
        </pc:spChg>
      </pc:sldChg>
      <pc:sldChg chg="del">
        <pc:chgData name="Emily High" userId="8631a330-26cf-40cd-bf2c-33c51aca1d17" providerId="ADAL" clId="{83447E40-4A9B-4D0C-B921-F3E8DEA2C6B5}" dt="2025-09-11T15:49:00.539" v="252" actId="47"/>
        <pc:sldMkLst>
          <pc:docMk/>
          <pc:sldMk cId="4278337189" sldId="258"/>
        </pc:sldMkLst>
      </pc:sldChg>
      <pc:sldChg chg="modSp mod">
        <pc:chgData name="Emily High" userId="8631a330-26cf-40cd-bf2c-33c51aca1d17" providerId="ADAL" clId="{83447E40-4A9B-4D0C-B921-F3E8DEA2C6B5}" dt="2025-09-14T12:08:18.563" v="528" actId="20577"/>
        <pc:sldMkLst>
          <pc:docMk/>
          <pc:sldMk cId="2407944874" sldId="259"/>
        </pc:sldMkLst>
        <pc:spChg chg="mod">
          <ac:chgData name="Emily High" userId="8631a330-26cf-40cd-bf2c-33c51aca1d17" providerId="ADAL" clId="{83447E40-4A9B-4D0C-B921-F3E8DEA2C6B5}" dt="2025-09-14T12:08:18.563" v="528" actId="20577"/>
          <ac:spMkLst>
            <pc:docMk/>
            <pc:sldMk cId="2407944874" sldId="259"/>
            <ac:spMk id="3" creationId="{27818FAF-A25C-4D28-A331-819D9B270998}"/>
          </ac:spMkLst>
        </pc:spChg>
      </pc:sldChg>
      <pc:sldChg chg="addSp delSp modSp mod">
        <pc:chgData name="Emily High" userId="8631a330-26cf-40cd-bf2c-33c51aca1d17" providerId="ADAL" clId="{83447E40-4A9B-4D0C-B921-F3E8DEA2C6B5}" dt="2025-09-20T10:26:11.970" v="1143" actId="1076"/>
        <pc:sldMkLst>
          <pc:docMk/>
          <pc:sldMk cId="4112209942" sldId="260"/>
        </pc:sldMkLst>
        <pc:spChg chg="mod">
          <ac:chgData name="Emily High" userId="8631a330-26cf-40cd-bf2c-33c51aca1d17" providerId="ADAL" clId="{83447E40-4A9B-4D0C-B921-F3E8DEA2C6B5}" dt="2025-09-20T10:26:04.166" v="1141" actId="20577"/>
          <ac:spMkLst>
            <pc:docMk/>
            <pc:sldMk cId="4112209942" sldId="260"/>
            <ac:spMk id="3" creationId="{62483A00-E324-4F1B-8025-2924B984C03E}"/>
          </ac:spMkLst>
        </pc:spChg>
        <pc:spChg chg="add del mod">
          <ac:chgData name="Emily High" userId="8631a330-26cf-40cd-bf2c-33c51aca1d17" providerId="ADAL" clId="{83447E40-4A9B-4D0C-B921-F3E8DEA2C6B5}" dt="2025-09-15T06:31:01.566" v="621" actId="478"/>
          <ac:spMkLst>
            <pc:docMk/>
            <pc:sldMk cId="4112209942" sldId="260"/>
            <ac:spMk id="4" creationId="{72FD0558-19AF-44E6-A81B-2DA6BD0E8269}"/>
          </ac:spMkLst>
        </pc:spChg>
        <pc:picChg chg="add del mod">
          <ac:chgData name="Emily High" userId="8631a330-26cf-40cd-bf2c-33c51aca1d17" providerId="ADAL" clId="{83447E40-4A9B-4D0C-B921-F3E8DEA2C6B5}" dt="2025-09-15T06:40:18.663" v="752" actId="478"/>
          <ac:picMkLst>
            <pc:docMk/>
            <pc:sldMk cId="4112209942" sldId="260"/>
            <ac:picMk id="6" creationId="{BE030285-FC87-4942-8233-CF1D06DA6516}"/>
          </ac:picMkLst>
        </pc:picChg>
        <pc:picChg chg="add del mod">
          <ac:chgData name="Emily High" userId="8631a330-26cf-40cd-bf2c-33c51aca1d17" providerId="ADAL" clId="{83447E40-4A9B-4D0C-B921-F3E8DEA2C6B5}" dt="2025-09-15T06:40:17.373" v="751" actId="478"/>
          <ac:picMkLst>
            <pc:docMk/>
            <pc:sldMk cId="4112209942" sldId="260"/>
            <ac:picMk id="8" creationId="{1260DBA9-16C5-4AC4-A323-72F9B9280E06}"/>
          </ac:picMkLst>
        </pc:picChg>
        <pc:picChg chg="add del mod">
          <ac:chgData name="Emily High" userId="8631a330-26cf-40cd-bf2c-33c51aca1d17" providerId="ADAL" clId="{83447E40-4A9B-4D0C-B921-F3E8DEA2C6B5}" dt="2025-09-15T06:40:15.896" v="750" actId="478"/>
          <ac:picMkLst>
            <pc:docMk/>
            <pc:sldMk cId="4112209942" sldId="260"/>
            <ac:picMk id="10" creationId="{6FC4FC41-5AFB-4E91-A296-3A1D51676BFC}"/>
          </ac:picMkLst>
        </pc:picChg>
        <pc:picChg chg="add del mod">
          <ac:chgData name="Emily High" userId="8631a330-26cf-40cd-bf2c-33c51aca1d17" providerId="ADAL" clId="{83447E40-4A9B-4D0C-B921-F3E8DEA2C6B5}" dt="2025-09-15T06:40:19.970" v="753" actId="478"/>
          <ac:picMkLst>
            <pc:docMk/>
            <pc:sldMk cId="4112209942" sldId="260"/>
            <ac:picMk id="12" creationId="{4239A620-F8B3-41BA-AEAB-CD9BE3D42736}"/>
          </ac:picMkLst>
        </pc:picChg>
        <pc:picChg chg="add del mod">
          <ac:chgData name="Emily High" userId="8631a330-26cf-40cd-bf2c-33c51aca1d17" providerId="ADAL" clId="{83447E40-4A9B-4D0C-B921-F3E8DEA2C6B5}" dt="2025-09-15T06:40:20.976" v="754" actId="478"/>
          <ac:picMkLst>
            <pc:docMk/>
            <pc:sldMk cId="4112209942" sldId="260"/>
            <ac:picMk id="14" creationId="{480A59FA-DE77-4CF4-A481-B2EDB70A62CB}"/>
          </ac:picMkLst>
        </pc:picChg>
        <pc:picChg chg="add mod">
          <ac:chgData name="Emily High" userId="8631a330-26cf-40cd-bf2c-33c51aca1d17" providerId="ADAL" clId="{83447E40-4A9B-4D0C-B921-F3E8DEA2C6B5}" dt="2025-09-20T10:26:11.970" v="1143" actId="1076"/>
          <ac:picMkLst>
            <pc:docMk/>
            <pc:sldMk cId="4112209942" sldId="260"/>
            <ac:picMk id="15" creationId="{BCE44B71-124A-4744-AA1B-CF35C488E035}"/>
          </ac:picMkLst>
        </pc:picChg>
      </pc:sldChg>
      <pc:sldChg chg="modSp mod">
        <pc:chgData name="Emily High" userId="8631a330-26cf-40cd-bf2c-33c51aca1d17" providerId="ADAL" clId="{83447E40-4A9B-4D0C-B921-F3E8DEA2C6B5}" dt="2025-09-20T10:28:19.827" v="1428" actId="113"/>
        <pc:sldMkLst>
          <pc:docMk/>
          <pc:sldMk cId="108293101" sldId="261"/>
        </pc:sldMkLst>
        <pc:spChg chg="mod">
          <ac:chgData name="Emily High" userId="8631a330-26cf-40cd-bf2c-33c51aca1d17" providerId="ADAL" clId="{83447E40-4A9B-4D0C-B921-F3E8DEA2C6B5}" dt="2025-09-20T10:28:19.827" v="1428" actId="113"/>
          <ac:spMkLst>
            <pc:docMk/>
            <pc:sldMk cId="108293101" sldId="261"/>
            <ac:spMk id="3" creationId="{E4CA6682-C7EA-4CA7-97ED-FE09BC186CE7}"/>
          </ac:spMkLst>
        </pc:spChg>
      </pc:sldChg>
      <pc:sldChg chg="modSp mod">
        <pc:chgData name="Emily High" userId="8631a330-26cf-40cd-bf2c-33c51aca1d17" providerId="ADAL" clId="{83447E40-4A9B-4D0C-B921-F3E8DEA2C6B5}" dt="2025-09-20T10:30:02.640" v="1612" actId="20577"/>
        <pc:sldMkLst>
          <pc:docMk/>
          <pc:sldMk cId="754329126" sldId="264"/>
        </pc:sldMkLst>
        <pc:spChg chg="mod">
          <ac:chgData name="Emily High" userId="8631a330-26cf-40cd-bf2c-33c51aca1d17" providerId="ADAL" clId="{83447E40-4A9B-4D0C-B921-F3E8DEA2C6B5}" dt="2025-09-20T10:30:02.640" v="1612" actId="20577"/>
          <ac:spMkLst>
            <pc:docMk/>
            <pc:sldMk cId="754329126" sldId="264"/>
            <ac:spMk id="3" creationId="{6F2258F1-5CC1-480A-BAF5-057457AB46C9}"/>
          </ac:spMkLst>
        </pc:spChg>
      </pc:sldChg>
      <pc:sldChg chg="addSp delSp modSp new mod">
        <pc:chgData name="Emily High" userId="8631a330-26cf-40cd-bf2c-33c51aca1d17" providerId="ADAL" clId="{83447E40-4A9B-4D0C-B921-F3E8DEA2C6B5}" dt="2025-09-20T10:26:29.566" v="1147" actId="20577"/>
        <pc:sldMkLst>
          <pc:docMk/>
          <pc:sldMk cId="4038836038" sldId="266"/>
        </pc:sldMkLst>
        <pc:spChg chg="del">
          <ac:chgData name="Emily High" userId="8631a330-26cf-40cd-bf2c-33c51aca1d17" providerId="ADAL" clId="{83447E40-4A9B-4D0C-B921-F3E8DEA2C6B5}" dt="2025-09-15T06:34:36.189" v="655" actId="478"/>
          <ac:spMkLst>
            <pc:docMk/>
            <pc:sldMk cId="4038836038" sldId="266"/>
            <ac:spMk id="2" creationId="{FE47FEB1-11F8-4530-A5EF-B09664098010}"/>
          </ac:spMkLst>
        </pc:spChg>
        <pc:spChg chg="mod">
          <ac:chgData name="Emily High" userId="8631a330-26cf-40cd-bf2c-33c51aca1d17" providerId="ADAL" clId="{83447E40-4A9B-4D0C-B921-F3E8DEA2C6B5}" dt="2025-09-20T10:26:29.566" v="1147" actId="20577"/>
          <ac:spMkLst>
            <pc:docMk/>
            <pc:sldMk cId="4038836038" sldId="266"/>
            <ac:spMk id="3" creationId="{02828F4D-F024-4F61-A510-E8CD94E36CFD}"/>
          </ac:spMkLst>
        </pc:spChg>
        <pc:picChg chg="add del mod">
          <ac:chgData name="Emily High" userId="8631a330-26cf-40cd-bf2c-33c51aca1d17" providerId="ADAL" clId="{83447E40-4A9B-4D0C-B921-F3E8DEA2C6B5}" dt="2025-09-15T06:41:07.044" v="765" actId="478"/>
          <ac:picMkLst>
            <pc:docMk/>
            <pc:sldMk cId="4038836038" sldId="266"/>
            <ac:picMk id="5" creationId="{0963E700-74AF-4791-8BE7-E76B8599B1EB}"/>
          </ac:picMkLst>
        </pc:picChg>
        <pc:picChg chg="add mod">
          <ac:chgData name="Emily High" userId="8631a330-26cf-40cd-bf2c-33c51aca1d17" providerId="ADAL" clId="{83447E40-4A9B-4D0C-B921-F3E8DEA2C6B5}" dt="2025-09-15T06:45:28.481" v="1082" actId="1076"/>
          <ac:picMkLst>
            <pc:docMk/>
            <pc:sldMk cId="4038836038" sldId="266"/>
            <ac:picMk id="1026" creationId="{C5212798-CDCC-4B39-9D1B-1DBCD491C562}"/>
          </ac:picMkLst>
        </pc:picChg>
      </pc:sldChg>
      <pc:sldChg chg="addSp delSp modSp new mod">
        <pc:chgData name="Emily High" userId="8631a330-26cf-40cd-bf2c-33c51aca1d17" providerId="ADAL" clId="{83447E40-4A9B-4D0C-B921-F3E8DEA2C6B5}" dt="2025-09-20T10:24:52.761" v="1086" actId="20577"/>
        <pc:sldMkLst>
          <pc:docMk/>
          <pc:sldMk cId="1717877044" sldId="267"/>
        </pc:sldMkLst>
        <pc:spChg chg="mod">
          <ac:chgData name="Emily High" userId="8631a330-26cf-40cd-bf2c-33c51aca1d17" providerId="ADAL" clId="{83447E40-4A9B-4D0C-B921-F3E8DEA2C6B5}" dt="2025-09-15T06:39:43.744" v="745" actId="20577"/>
          <ac:spMkLst>
            <pc:docMk/>
            <pc:sldMk cId="1717877044" sldId="267"/>
            <ac:spMk id="2" creationId="{F399D4C0-F5D9-4655-99BB-1786E3CD2F3C}"/>
          </ac:spMkLst>
        </pc:spChg>
        <pc:spChg chg="del mod">
          <ac:chgData name="Emily High" userId="8631a330-26cf-40cd-bf2c-33c51aca1d17" providerId="ADAL" clId="{83447E40-4A9B-4D0C-B921-F3E8DEA2C6B5}" dt="2025-09-15T06:39:58.214" v="747" actId="478"/>
          <ac:spMkLst>
            <pc:docMk/>
            <pc:sldMk cId="1717877044" sldId="267"/>
            <ac:spMk id="3" creationId="{9FAE967E-9F68-4C16-9539-7A8406CC8740}"/>
          </ac:spMkLst>
        </pc:spChg>
        <pc:spChg chg="add mod">
          <ac:chgData name="Emily High" userId="8631a330-26cf-40cd-bf2c-33c51aca1d17" providerId="ADAL" clId="{83447E40-4A9B-4D0C-B921-F3E8DEA2C6B5}" dt="2025-09-20T10:24:52.761" v="1086" actId="20577"/>
          <ac:spMkLst>
            <pc:docMk/>
            <pc:sldMk cId="1717877044" sldId="267"/>
            <ac:spMk id="6" creationId="{D0376F1D-A1A5-4EBF-BDD9-B91681FA36A7}"/>
          </ac:spMkLst>
        </pc:spChg>
        <pc:picChg chg="add mod">
          <ac:chgData name="Emily High" userId="8631a330-26cf-40cd-bf2c-33c51aca1d17" providerId="ADAL" clId="{83447E40-4A9B-4D0C-B921-F3E8DEA2C6B5}" dt="2025-09-15T06:40:01.644" v="749" actId="1076"/>
          <ac:picMkLst>
            <pc:docMk/>
            <pc:sldMk cId="1717877044" sldId="267"/>
            <ac:picMk id="5" creationId="{E26739CA-B9C5-43C7-A782-513457A15FDB}"/>
          </ac:picMkLst>
        </pc:picChg>
      </pc:sldChg>
    </pc:docChg>
  </pc:docChgLst>
  <pc:docChgLst>
    <pc:chgData name="Emily Papandrea" userId="37a95ad7-95e8-4958-b05e-af599c206c55" providerId="ADAL" clId="{ED0DE68D-9DC0-4920-A695-E8EB0132D417}"/>
    <pc:docChg chg="delSld">
      <pc:chgData name="Emily Papandrea" userId="37a95ad7-95e8-4958-b05e-af599c206c55" providerId="ADAL" clId="{ED0DE68D-9DC0-4920-A695-E8EB0132D417}" dt="2023-09-19T15:42:10.899" v="1" actId="2696"/>
      <pc:docMkLst>
        <pc:docMk/>
      </pc:docMkLst>
      <pc:sldChg chg="del">
        <pc:chgData name="Emily Papandrea" userId="37a95ad7-95e8-4958-b05e-af599c206c55" providerId="ADAL" clId="{ED0DE68D-9DC0-4920-A695-E8EB0132D417}" dt="2023-09-19T15:42:05.515" v="0" actId="2696"/>
        <pc:sldMkLst>
          <pc:docMk/>
          <pc:sldMk cId="2467531625" sldId="262"/>
        </pc:sldMkLst>
      </pc:sldChg>
      <pc:sldChg chg="del">
        <pc:chgData name="Emily Papandrea" userId="37a95ad7-95e8-4958-b05e-af599c206c55" providerId="ADAL" clId="{ED0DE68D-9DC0-4920-A695-E8EB0132D417}" dt="2023-09-19T15:42:10.899" v="1" actId="2696"/>
        <pc:sldMkLst>
          <pc:docMk/>
          <pc:sldMk cId="2858525944" sldId="263"/>
        </pc:sldMkLst>
      </pc:sldChg>
    </pc:docChg>
  </pc:docChgLst>
  <pc:docChgLst>
    <pc:chgData name="Emily Papandrea" userId="37a95ad7-95e8-4958-b05e-af599c206c55" providerId="ADAL" clId="{58F45468-B2FE-40AA-9D45-4CBCB51B555B}"/>
    <pc:docChg chg="modSld">
      <pc:chgData name="Emily Papandrea" userId="37a95ad7-95e8-4958-b05e-af599c206c55" providerId="ADAL" clId="{58F45468-B2FE-40AA-9D45-4CBCB51B555B}" dt="2024-09-18T11:08:50.149" v="5" actId="20577"/>
      <pc:docMkLst>
        <pc:docMk/>
      </pc:docMkLst>
      <pc:sldChg chg="modSp mod">
        <pc:chgData name="Emily Papandrea" userId="37a95ad7-95e8-4958-b05e-af599c206c55" providerId="ADAL" clId="{58F45468-B2FE-40AA-9D45-4CBCB51B555B}" dt="2024-09-18T11:07:41.273" v="1" actId="113"/>
        <pc:sldMkLst>
          <pc:docMk/>
          <pc:sldMk cId="87552401" sldId="256"/>
        </pc:sldMkLst>
        <pc:spChg chg="mod">
          <ac:chgData name="Emily Papandrea" userId="37a95ad7-95e8-4958-b05e-af599c206c55" providerId="ADAL" clId="{58F45468-B2FE-40AA-9D45-4CBCB51B555B}" dt="2024-09-18T11:07:41.273" v="1" actId="113"/>
          <ac:spMkLst>
            <pc:docMk/>
            <pc:sldMk cId="87552401" sldId="256"/>
            <ac:spMk id="8" creationId="{F6247507-0DAC-4F6F-9A96-FABD74601214}"/>
          </ac:spMkLst>
        </pc:spChg>
      </pc:sldChg>
      <pc:sldChg chg="modSp mod">
        <pc:chgData name="Emily Papandrea" userId="37a95ad7-95e8-4958-b05e-af599c206c55" providerId="ADAL" clId="{58F45468-B2FE-40AA-9D45-4CBCB51B555B}" dt="2024-09-18T11:08:50.149" v="5" actId="20577"/>
        <pc:sldMkLst>
          <pc:docMk/>
          <pc:sldMk cId="4278337189" sldId="258"/>
        </pc:sldMkLst>
        <pc:spChg chg="mod">
          <ac:chgData name="Emily Papandrea" userId="37a95ad7-95e8-4958-b05e-af599c206c55" providerId="ADAL" clId="{58F45468-B2FE-40AA-9D45-4CBCB51B555B}" dt="2024-09-18T11:08:50.149" v="5" actId="20577"/>
          <ac:spMkLst>
            <pc:docMk/>
            <pc:sldMk cId="4278337189" sldId="258"/>
            <ac:spMk id="3" creationId="{78CC2922-A9D3-4C79-9453-AA1B44D7B7AB}"/>
          </ac:spMkLst>
        </pc:spChg>
      </pc:sldChg>
    </pc:docChg>
  </pc:docChgLst>
  <pc:docChgLst>
    <pc:chgData name="Susan Chapman" userId="S::chaps192@mcps.school::8982cd39-5cb7-4314-954b-e82934209d57" providerId="AD" clId="Web-{E4A9E480-94AF-D642-D12A-F4E7F23E489E}"/>
    <pc:docChg chg="modSld">
      <pc:chgData name="Susan Chapman" userId="S::chaps192@mcps.school::8982cd39-5cb7-4314-954b-e82934209d57" providerId="AD" clId="Web-{E4A9E480-94AF-D642-D12A-F4E7F23E489E}" dt="2023-09-18T07:44:51.768" v="32"/>
      <pc:docMkLst>
        <pc:docMk/>
      </pc:docMkLst>
      <pc:sldChg chg="modSp">
        <pc:chgData name="Susan Chapman" userId="S::chaps192@mcps.school::8982cd39-5cb7-4314-954b-e82934209d57" providerId="AD" clId="Web-{E4A9E480-94AF-D642-D12A-F4E7F23E489E}" dt="2023-09-18T07:42:53.704" v="17" actId="20577"/>
        <pc:sldMkLst>
          <pc:docMk/>
          <pc:sldMk cId="4112209942" sldId="260"/>
        </pc:sldMkLst>
        <pc:spChg chg="mod">
          <ac:chgData name="Susan Chapman" userId="S::chaps192@mcps.school::8982cd39-5cb7-4314-954b-e82934209d57" providerId="AD" clId="Web-{E4A9E480-94AF-D642-D12A-F4E7F23E489E}" dt="2023-09-18T07:42:53.704" v="17" actId="20577"/>
          <ac:spMkLst>
            <pc:docMk/>
            <pc:sldMk cId="4112209942" sldId="260"/>
            <ac:spMk id="3" creationId="{62483A00-E324-4F1B-8025-2924B984C03E}"/>
          </ac:spMkLst>
        </pc:spChg>
      </pc:sldChg>
      <pc:sldChg chg="modSp">
        <pc:chgData name="Susan Chapman" userId="S::chaps192@mcps.school::8982cd39-5cb7-4314-954b-e82934209d57" providerId="AD" clId="Web-{E4A9E480-94AF-D642-D12A-F4E7F23E489E}" dt="2023-09-18T07:43:31.501" v="24" actId="20577"/>
        <pc:sldMkLst>
          <pc:docMk/>
          <pc:sldMk cId="108293101" sldId="261"/>
        </pc:sldMkLst>
        <pc:spChg chg="mod">
          <ac:chgData name="Susan Chapman" userId="S::chaps192@mcps.school::8982cd39-5cb7-4314-954b-e82934209d57" providerId="AD" clId="Web-{E4A9E480-94AF-D642-D12A-F4E7F23E489E}" dt="2023-09-18T07:43:31.501" v="24" actId="20577"/>
          <ac:spMkLst>
            <pc:docMk/>
            <pc:sldMk cId="108293101" sldId="261"/>
            <ac:spMk id="3" creationId="{E4CA6682-C7EA-4CA7-97ED-FE09BC186CE7}"/>
          </ac:spMkLst>
        </pc:spChg>
      </pc:sldChg>
      <pc:sldChg chg="modSp">
        <pc:chgData name="Susan Chapman" userId="S::chaps192@mcps.school::8982cd39-5cb7-4314-954b-e82934209d57" providerId="AD" clId="Web-{E4A9E480-94AF-D642-D12A-F4E7F23E489E}" dt="2023-09-18T07:44:01.486" v="28" actId="20577"/>
        <pc:sldMkLst>
          <pc:docMk/>
          <pc:sldMk cId="2858525944" sldId="263"/>
        </pc:sldMkLst>
        <pc:spChg chg="mod">
          <ac:chgData name="Susan Chapman" userId="S::chaps192@mcps.school::8982cd39-5cb7-4314-954b-e82934209d57" providerId="AD" clId="Web-{E4A9E480-94AF-D642-D12A-F4E7F23E489E}" dt="2023-09-18T07:44:01.486" v="28" actId="20577"/>
          <ac:spMkLst>
            <pc:docMk/>
            <pc:sldMk cId="2858525944" sldId="263"/>
            <ac:spMk id="3" creationId="{D3C573AC-609C-4501-9357-0CD7E4D727C2}"/>
          </ac:spMkLst>
        </pc:spChg>
      </pc:sldChg>
      <pc:sldChg chg="modSp">
        <pc:chgData name="Susan Chapman" userId="S::chaps192@mcps.school::8982cd39-5cb7-4314-954b-e82934209d57" providerId="AD" clId="Web-{E4A9E480-94AF-D642-D12A-F4E7F23E489E}" dt="2023-09-18T07:44:34.628" v="30" actId="20577"/>
        <pc:sldMkLst>
          <pc:docMk/>
          <pc:sldMk cId="754329126" sldId="264"/>
        </pc:sldMkLst>
        <pc:spChg chg="mod">
          <ac:chgData name="Susan Chapman" userId="S::chaps192@mcps.school::8982cd39-5cb7-4314-954b-e82934209d57" providerId="AD" clId="Web-{E4A9E480-94AF-D642-D12A-F4E7F23E489E}" dt="2023-09-18T07:44:34.628" v="30" actId="20577"/>
          <ac:spMkLst>
            <pc:docMk/>
            <pc:sldMk cId="754329126" sldId="264"/>
            <ac:spMk id="3" creationId="{6F2258F1-5CC1-480A-BAF5-057457AB46C9}"/>
          </ac:spMkLst>
        </pc:spChg>
      </pc:sldChg>
      <pc:sldChg chg="delSp">
        <pc:chgData name="Susan Chapman" userId="S::chaps192@mcps.school::8982cd39-5cb7-4314-954b-e82934209d57" providerId="AD" clId="Web-{E4A9E480-94AF-D642-D12A-F4E7F23E489E}" dt="2023-09-18T07:44:51.768" v="32"/>
        <pc:sldMkLst>
          <pc:docMk/>
          <pc:sldMk cId="3774037035" sldId="265"/>
        </pc:sldMkLst>
        <pc:spChg chg="del">
          <ac:chgData name="Susan Chapman" userId="S::chaps192@mcps.school::8982cd39-5cb7-4314-954b-e82934209d57" providerId="AD" clId="Web-{E4A9E480-94AF-D642-D12A-F4E7F23E489E}" dt="2023-09-18T07:44:46.268" v="31"/>
          <ac:spMkLst>
            <pc:docMk/>
            <pc:sldMk cId="3774037035" sldId="265"/>
            <ac:spMk id="2" creationId="{49A5CC68-F1B4-459F-BBC6-00C822F17E82}"/>
          </ac:spMkLst>
        </pc:spChg>
        <pc:spChg chg="del">
          <ac:chgData name="Susan Chapman" userId="S::chaps192@mcps.school::8982cd39-5cb7-4314-954b-e82934209d57" providerId="AD" clId="Web-{E4A9E480-94AF-D642-D12A-F4E7F23E489E}" dt="2023-09-18T07:44:51.768" v="32"/>
          <ac:spMkLst>
            <pc:docMk/>
            <pc:sldMk cId="3774037035" sldId="265"/>
            <ac:spMk id="3" creationId="{C41D3063-C891-4395-AC59-2B935366F709}"/>
          </ac:spMkLst>
        </pc:spChg>
      </pc:sldChg>
    </pc:docChg>
  </pc:docChgLst>
  <pc:docChgLst>
    <pc:chgData name="Emily High" userId="8631a330-26cf-40cd-bf2c-33c51aca1d17" providerId="ADAL" clId="{5C91660E-39EB-43BD-B9F9-70AD3F4A528A}"/>
    <pc:docChg chg="custSel modSld">
      <pc:chgData name="Emily High" userId="8631a330-26cf-40cd-bf2c-33c51aca1d17" providerId="ADAL" clId="{5C91660E-39EB-43BD-B9F9-70AD3F4A528A}" dt="2023-09-19T18:36:43.744" v="191" actId="20577"/>
      <pc:docMkLst>
        <pc:docMk/>
      </pc:docMkLst>
      <pc:sldChg chg="modSp">
        <pc:chgData name="Emily High" userId="8631a330-26cf-40cd-bf2c-33c51aca1d17" providerId="ADAL" clId="{5C91660E-39EB-43BD-B9F9-70AD3F4A528A}" dt="2023-09-19T18:29:33.143" v="0" actId="20577"/>
        <pc:sldMkLst>
          <pc:docMk/>
          <pc:sldMk cId="87552401" sldId="256"/>
        </pc:sldMkLst>
        <pc:spChg chg="mod">
          <ac:chgData name="Emily High" userId="8631a330-26cf-40cd-bf2c-33c51aca1d17" providerId="ADAL" clId="{5C91660E-39EB-43BD-B9F9-70AD3F4A528A}" dt="2023-09-19T18:29:33.143" v="0" actId="20577"/>
          <ac:spMkLst>
            <pc:docMk/>
            <pc:sldMk cId="87552401" sldId="256"/>
            <ac:spMk id="8" creationId="{F6247507-0DAC-4F6F-9A96-FABD74601214}"/>
          </ac:spMkLst>
        </pc:spChg>
      </pc:sldChg>
      <pc:sldChg chg="modSp">
        <pc:chgData name="Emily High" userId="8631a330-26cf-40cd-bf2c-33c51aca1d17" providerId="ADAL" clId="{5C91660E-39EB-43BD-B9F9-70AD3F4A528A}" dt="2023-09-19T18:33:19.332" v="81" actId="20577"/>
        <pc:sldMkLst>
          <pc:docMk/>
          <pc:sldMk cId="2407944874" sldId="259"/>
        </pc:sldMkLst>
        <pc:spChg chg="mod">
          <ac:chgData name="Emily High" userId="8631a330-26cf-40cd-bf2c-33c51aca1d17" providerId="ADAL" clId="{5C91660E-39EB-43BD-B9F9-70AD3F4A528A}" dt="2023-09-19T18:33:19.332" v="81" actId="20577"/>
          <ac:spMkLst>
            <pc:docMk/>
            <pc:sldMk cId="2407944874" sldId="259"/>
            <ac:spMk id="3" creationId="{27818FAF-A25C-4D28-A331-819D9B270998}"/>
          </ac:spMkLst>
        </pc:spChg>
      </pc:sldChg>
      <pc:sldChg chg="modSp">
        <pc:chgData name="Emily High" userId="8631a330-26cf-40cd-bf2c-33c51aca1d17" providerId="ADAL" clId="{5C91660E-39EB-43BD-B9F9-70AD3F4A528A}" dt="2023-09-19T18:34:07.973" v="185" actId="27636"/>
        <pc:sldMkLst>
          <pc:docMk/>
          <pc:sldMk cId="4112209942" sldId="260"/>
        </pc:sldMkLst>
        <pc:spChg chg="mod">
          <ac:chgData name="Emily High" userId="8631a330-26cf-40cd-bf2c-33c51aca1d17" providerId="ADAL" clId="{5C91660E-39EB-43BD-B9F9-70AD3F4A528A}" dt="2023-09-19T18:34:07.973" v="185" actId="27636"/>
          <ac:spMkLst>
            <pc:docMk/>
            <pc:sldMk cId="4112209942" sldId="260"/>
            <ac:spMk id="3" creationId="{62483A00-E324-4F1B-8025-2924B984C03E}"/>
          </ac:spMkLst>
        </pc:spChg>
      </pc:sldChg>
      <pc:sldChg chg="modSp">
        <pc:chgData name="Emily High" userId="8631a330-26cf-40cd-bf2c-33c51aca1d17" providerId="ADAL" clId="{5C91660E-39EB-43BD-B9F9-70AD3F4A528A}" dt="2023-09-19T18:36:43.744" v="191" actId="20577"/>
        <pc:sldMkLst>
          <pc:docMk/>
          <pc:sldMk cId="108293101" sldId="261"/>
        </pc:sldMkLst>
        <pc:spChg chg="mod">
          <ac:chgData name="Emily High" userId="8631a330-26cf-40cd-bf2c-33c51aca1d17" providerId="ADAL" clId="{5C91660E-39EB-43BD-B9F9-70AD3F4A528A}" dt="2023-09-19T18:36:43.744" v="191" actId="20577"/>
          <ac:spMkLst>
            <pc:docMk/>
            <pc:sldMk cId="108293101" sldId="261"/>
            <ac:spMk id="3" creationId="{E4CA6682-C7EA-4CA7-97ED-FE09BC186CE7}"/>
          </ac:spMkLst>
        </pc:spChg>
      </pc:sldChg>
    </pc:docChg>
  </pc:docChgLst>
  <pc:docChgLst>
    <pc:chgData name="Emily High" userId="8631a330-26cf-40cd-bf2c-33c51aca1d17" providerId="ADAL" clId="{F50FC2A1-600E-405F-B1F5-D6DD9120D950}"/>
    <pc:docChg chg="custSel delSld modSld">
      <pc:chgData name="Emily High" userId="8631a330-26cf-40cd-bf2c-33c51aca1d17" providerId="ADAL" clId="{F50FC2A1-600E-405F-B1F5-D6DD9120D950}" dt="2024-09-17T19:19:50.791" v="2077" actId="20577"/>
      <pc:docMkLst>
        <pc:docMk/>
      </pc:docMkLst>
      <pc:sldChg chg="addSp delSp modSp mod">
        <pc:chgData name="Emily High" userId="8631a330-26cf-40cd-bf2c-33c51aca1d17" providerId="ADAL" clId="{F50FC2A1-600E-405F-B1F5-D6DD9120D950}" dt="2024-09-17T19:19:20.749" v="2063" actId="122"/>
        <pc:sldMkLst>
          <pc:docMk/>
          <pc:sldMk cId="87552401" sldId="256"/>
        </pc:sldMkLst>
        <pc:spChg chg="mod">
          <ac:chgData name="Emily High" userId="8631a330-26cf-40cd-bf2c-33c51aca1d17" providerId="ADAL" clId="{F50FC2A1-600E-405F-B1F5-D6DD9120D950}" dt="2024-09-17T18:57:34.358" v="113" actId="115"/>
          <ac:spMkLst>
            <pc:docMk/>
            <pc:sldMk cId="87552401" sldId="256"/>
            <ac:spMk id="4" creationId="{D7633176-2860-479D-90BC-4B3482C3787D}"/>
          </ac:spMkLst>
        </pc:spChg>
        <pc:spChg chg="mod">
          <ac:chgData name="Emily High" userId="8631a330-26cf-40cd-bf2c-33c51aca1d17" providerId="ADAL" clId="{F50FC2A1-600E-405F-B1F5-D6DD9120D950}" dt="2024-09-17T19:00:55.614" v="502" actId="1076"/>
          <ac:spMkLst>
            <pc:docMk/>
            <pc:sldMk cId="87552401" sldId="256"/>
            <ac:spMk id="5" creationId="{D71B8D15-80EA-4AAE-8881-D9CABACAF028}"/>
          </ac:spMkLst>
        </pc:spChg>
        <pc:spChg chg="mod">
          <ac:chgData name="Emily High" userId="8631a330-26cf-40cd-bf2c-33c51aca1d17" providerId="ADAL" clId="{F50FC2A1-600E-405F-B1F5-D6DD9120D950}" dt="2024-09-17T19:01:25.494" v="510" actId="1076"/>
          <ac:spMkLst>
            <pc:docMk/>
            <pc:sldMk cId="87552401" sldId="256"/>
            <ac:spMk id="6" creationId="{A692561B-8D64-4A30-A600-C28A9B0371BE}"/>
          </ac:spMkLst>
        </pc:spChg>
        <pc:spChg chg="mod">
          <ac:chgData name="Emily High" userId="8631a330-26cf-40cd-bf2c-33c51aca1d17" providerId="ADAL" clId="{F50FC2A1-600E-405F-B1F5-D6DD9120D950}" dt="2024-09-17T19:01:12.845" v="508" actId="1076"/>
          <ac:spMkLst>
            <pc:docMk/>
            <pc:sldMk cId="87552401" sldId="256"/>
            <ac:spMk id="7" creationId="{44903451-78C9-45AD-9F41-3CB25E76ECA9}"/>
          </ac:spMkLst>
        </pc:spChg>
        <pc:spChg chg="mod">
          <ac:chgData name="Emily High" userId="8631a330-26cf-40cd-bf2c-33c51aca1d17" providerId="ADAL" clId="{F50FC2A1-600E-405F-B1F5-D6DD9120D950}" dt="2024-09-17T19:00:15.729" v="493" actId="14100"/>
          <ac:spMkLst>
            <pc:docMk/>
            <pc:sldMk cId="87552401" sldId="256"/>
            <ac:spMk id="8" creationId="{F6247507-0DAC-4F6F-9A96-FABD74601214}"/>
          </ac:spMkLst>
        </pc:spChg>
        <pc:spChg chg="del mod">
          <ac:chgData name="Emily High" userId="8631a330-26cf-40cd-bf2c-33c51aca1d17" providerId="ADAL" clId="{F50FC2A1-600E-405F-B1F5-D6DD9120D950}" dt="2024-09-17T18:57:22.207" v="111" actId="478"/>
          <ac:spMkLst>
            <pc:docMk/>
            <pc:sldMk cId="87552401" sldId="256"/>
            <ac:spMk id="9" creationId="{A66BCDBF-5509-419F-B4A0-B9D48AD2DA6D}"/>
          </ac:spMkLst>
        </pc:spChg>
        <pc:spChg chg="add mod">
          <ac:chgData name="Emily High" userId="8631a330-26cf-40cd-bf2c-33c51aca1d17" providerId="ADAL" clId="{F50FC2A1-600E-405F-B1F5-D6DD9120D950}" dt="2024-09-17T19:16:18.541" v="1827" actId="1076"/>
          <ac:spMkLst>
            <pc:docMk/>
            <pc:sldMk cId="87552401" sldId="256"/>
            <ac:spMk id="11" creationId="{B503E784-F633-49A1-8E3C-A15889151E1C}"/>
          </ac:spMkLst>
        </pc:spChg>
        <pc:spChg chg="add mod">
          <ac:chgData name="Emily High" userId="8631a330-26cf-40cd-bf2c-33c51aca1d17" providerId="ADAL" clId="{F50FC2A1-600E-405F-B1F5-D6DD9120D950}" dt="2024-09-17T19:19:20.749" v="2063" actId="122"/>
          <ac:spMkLst>
            <pc:docMk/>
            <pc:sldMk cId="87552401" sldId="256"/>
            <ac:spMk id="12" creationId="{35CD0C59-0628-4B68-A383-7D67B4C7C0FB}"/>
          </ac:spMkLst>
        </pc:spChg>
        <pc:picChg chg="mod">
          <ac:chgData name="Emily High" userId="8631a330-26cf-40cd-bf2c-33c51aca1d17" providerId="ADAL" clId="{F50FC2A1-600E-405F-B1F5-D6DD9120D950}" dt="2024-09-17T19:01:28.902" v="511" actId="1076"/>
          <ac:picMkLst>
            <pc:docMk/>
            <pc:sldMk cId="87552401" sldId="256"/>
            <ac:picMk id="2" creationId="{31EF4E31-844F-4D5A-94E0-862A045EAFCE}"/>
          </ac:picMkLst>
        </pc:picChg>
        <pc:picChg chg="mod">
          <ac:chgData name="Emily High" userId="8631a330-26cf-40cd-bf2c-33c51aca1d17" providerId="ADAL" clId="{F50FC2A1-600E-405F-B1F5-D6DD9120D950}" dt="2024-09-17T19:00:58.551" v="503" actId="1076"/>
          <ac:picMkLst>
            <pc:docMk/>
            <pc:sldMk cId="87552401" sldId="256"/>
            <ac:picMk id="3" creationId="{F169BC97-D349-4279-A30A-20634735F797}"/>
          </ac:picMkLst>
        </pc:picChg>
        <pc:picChg chg="mod">
          <ac:chgData name="Emily High" userId="8631a330-26cf-40cd-bf2c-33c51aca1d17" providerId="ADAL" clId="{F50FC2A1-600E-405F-B1F5-D6DD9120D950}" dt="2024-09-17T19:15:17.056" v="1697" actId="1076"/>
          <ac:picMkLst>
            <pc:docMk/>
            <pc:sldMk cId="87552401" sldId="256"/>
            <ac:picMk id="10" creationId="{88CAEE38-8C97-4B91-A6D9-C6877138FCE7}"/>
          </ac:picMkLst>
        </pc:picChg>
        <pc:picChg chg="mod">
          <ac:chgData name="Emily High" userId="8631a330-26cf-40cd-bf2c-33c51aca1d17" providerId="ADAL" clId="{F50FC2A1-600E-405F-B1F5-D6DD9120D950}" dt="2024-09-17T19:01:01.425" v="504" actId="1076"/>
          <ac:picMkLst>
            <pc:docMk/>
            <pc:sldMk cId="87552401" sldId="256"/>
            <ac:picMk id="14" creationId="{DF16AEFE-AF29-4A12-8549-8CE4139FE8DA}"/>
          </ac:picMkLst>
        </pc:picChg>
        <pc:picChg chg="mod">
          <ac:chgData name="Emily High" userId="8631a330-26cf-40cd-bf2c-33c51aca1d17" providerId="ADAL" clId="{F50FC2A1-600E-405F-B1F5-D6DD9120D950}" dt="2024-09-17T19:17:41.483" v="1964" actId="1076"/>
          <ac:picMkLst>
            <pc:docMk/>
            <pc:sldMk cId="87552401" sldId="256"/>
            <ac:picMk id="15" creationId="{D549F480-46C4-4333-B62D-7E5EF02B2E9B}"/>
          </ac:picMkLst>
        </pc:picChg>
        <pc:picChg chg="mod">
          <ac:chgData name="Emily High" userId="8631a330-26cf-40cd-bf2c-33c51aca1d17" providerId="ADAL" clId="{F50FC2A1-600E-405F-B1F5-D6DD9120D950}" dt="2024-09-17T19:01:09.897" v="507" actId="1076"/>
          <ac:picMkLst>
            <pc:docMk/>
            <pc:sldMk cId="87552401" sldId="256"/>
            <ac:picMk id="17" creationId="{B595DED8-2047-4CF7-BF1A-77442C3076CF}"/>
          </ac:picMkLst>
        </pc:picChg>
        <pc:picChg chg="del mod">
          <ac:chgData name="Emily High" userId="8631a330-26cf-40cd-bf2c-33c51aca1d17" providerId="ADAL" clId="{F50FC2A1-600E-405F-B1F5-D6DD9120D950}" dt="2024-09-17T18:57:18.064" v="109" actId="478"/>
          <ac:picMkLst>
            <pc:docMk/>
            <pc:sldMk cId="87552401" sldId="256"/>
            <ac:picMk id="18" creationId="{AD73836F-1E75-4F6B-883E-DA200F135FAE}"/>
          </ac:picMkLst>
        </pc:picChg>
        <pc:picChg chg="del mod">
          <ac:chgData name="Emily High" userId="8631a330-26cf-40cd-bf2c-33c51aca1d17" providerId="ADAL" clId="{F50FC2A1-600E-405F-B1F5-D6DD9120D950}" dt="2024-09-17T18:57:20.045" v="110" actId="478"/>
          <ac:picMkLst>
            <pc:docMk/>
            <pc:sldMk cId="87552401" sldId="256"/>
            <ac:picMk id="19" creationId="{F41B4367-C356-4106-8A62-987B4BF847F5}"/>
          </ac:picMkLst>
        </pc:picChg>
        <pc:picChg chg="add mod">
          <ac:chgData name="Emily High" userId="8631a330-26cf-40cd-bf2c-33c51aca1d17" providerId="ADAL" clId="{F50FC2A1-600E-405F-B1F5-D6DD9120D950}" dt="2024-09-17T19:16:15.098" v="1826" actId="1076"/>
          <ac:picMkLst>
            <pc:docMk/>
            <pc:sldMk cId="87552401" sldId="256"/>
            <ac:picMk id="1026" creationId="{499D8768-9B26-44D0-92F3-22CE73AF3001}"/>
          </ac:picMkLst>
        </pc:picChg>
      </pc:sldChg>
      <pc:sldChg chg="modSp mod">
        <pc:chgData name="Emily High" userId="8631a330-26cf-40cd-bf2c-33c51aca1d17" providerId="ADAL" clId="{F50FC2A1-600E-405F-B1F5-D6DD9120D950}" dt="2024-09-17T19:14:54.224" v="1696" actId="2711"/>
        <pc:sldMkLst>
          <pc:docMk/>
          <pc:sldMk cId="3196867278" sldId="257"/>
        </pc:sldMkLst>
        <pc:spChg chg="mod">
          <ac:chgData name="Emily High" userId="8631a330-26cf-40cd-bf2c-33c51aca1d17" providerId="ADAL" clId="{F50FC2A1-600E-405F-B1F5-D6DD9120D950}" dt="2024-09-17T19:01:45.806" v="512" actId="2711"/>
          <ac:spMkLst>
            <pc:docMk/>
            <pc:sldMk cId="3196867278" sldId="257"/>
            <ac:spMk id="2" creationId="{8A072534-16B5-4EDE-8F17-A97B4D5B6EBA}"/>
          </ac:spMkLst>
        </pc:spChg>
        <pc:spChg chg="mod">
          <ac:chgData name="Emily High" userId="8631a330-26cf-40cd-bf2c-33c51aca1d17" providerId="ADAL" clId="{F50FC2A1-600E-405F-B1F5-D6DD9120D950}" dt="2024-09-17T19:14:54.224" v="1696" actId="2711"/>
          <ac:spMkLst>
            <pc:docMk/>
            <pc:sldMk cId="3196867278" sldId="257"/>
            <ac:spMk id="3" creationId="{E029F773-2347-43D7-97A9-3AE733C2931C}"/>
          </ac:spMkLst>
        </pc:spChg>
      </pc:sldChg>
      <pc:sldChg chg="modSp mod">
        <pc:chgData name="Emily High" userId="8631a330-26cf-40cd-bf2c-33c51aca1d17" providerId="ADAL" clId="{F50FC2A1-600E-405F-B1F5-D6DD9120D950}" dt="2024-09-17T19:14:30.541" v="1695" actId="2711"/>
        <pc:sldMkLst>
          <pc:docMk/>
          <pc:sldMk cId="4278337189" sldId="258"/>
        </pc:sldMkLst>
        <pc:spChg chg="mod">
          <ac:chgData name="Emily High" userId="8631a330-26cf-40cd-bf2c-33c51aca1d17" providerId="ADAL" clId="{F50FC2A1-600E-405F-B1F5-D6DD9120D950}" dt="2024-09-17T19:14:30.541" v="1695" actId="2711"/>
          <ac:spMkLst>
            <pc:docMk/>
            <pc:sldMk cId="4278337189" sldId="258"/>
            <ac:spMk id="2" creationId="{44592DD2-ACD2-4C57-AB2D-746CAE8D7BDD}"/>
          </ac:spMkLst>
        </pc:spChg>
      </pc:sldChg>
      <pc:sldChg chg="modSp mod">
        <pc:chgData name="Emily High" userId="8631a330-26cf-40cd-bf2c-33c51aca1d17" providerId="ADAL" clId="{F50FC2A1-600E-405F-B1F5-D6DD9120D950}" dt="2024-09-17T19:02:53.296" v="560" actId="2711"/>
        <pc:sldMkLst>
          <pc:docMk/>
          <pc:sldMk cId="2407944874" sldId="259"/>
        </pc:sldMkLst>
        <pc:spChg chg="mod">
          <ac:chgData name="Emily High" userId="8631a330-26cf-40cd-bf2c-33c51aca1d17" providerId="ADAL" clId="{F50FC2A1-600E-405F-B1F5-D6DD9120D950}" dt="2024-09-17T19:02:15.996" v="513" actId="2711"/>
          <ac:spMkLst>
            <pc:docMk/>
            <pc:sldMk cId="2407944874" sldId="259"/>
            <ac:spMk id="2" creationId="{77141F7F-A9ED-4548-ABF1-058762926D08}"/>
          </ac:spMkLst>
        </pc:spChg>
        <pc:spChg chg="mod">
          <ac:chgData name="Emily High" userId="8631a330-26cf-40cd-bf2c-33c51aca1d17" providerId="ADAL" clId="{F50FC2A1-600E-405F-B1F5-D6DD9120D950}" dt="2024-09-17T19:02:53.296" v="560" actId="2711"/>
          <ac:spMkLst>
            <pc:docMk/>
            <pc:sldMk cId="2407944874" sldId="259"/>
            <ac:spMk id="3" creationId="{27818FAF-A25C-4D28-A331-819D9B270998}"/>
          </ac:spMkLst>
        </pc:spChg>
      </pc:sldChg>
      <pc:sldChg chg="modSp mod">
        <pc:chgData name="Emily High" userId="8631a330-26cf-40cd-bf2c-33c51aca1d17" providerId="ADAL" clId="{F50FC2A1-600E-405F-B1F5-D6DD9120D950}" dt="2024-09-17T19:19:50.791" v="2077" actId="20577"/>
        <pc:sldMkLst>
          <pc:docMk/>
          <pc:sldMk cId="4112209942" sldId="260"/>
        </pc:sldMkLst>
        <pc:spChg chg="mod">
          <ac:chgData name="Emily High" userId="8631a330-26cf-40cd-bf2c-33c51aca1d17" providerId="ADAL" clId="{F50FC2A1-600E-405F-B1F5-D6DD9120D950}" dt="2024-09-17T19:03:05.186" v="561" actId="2711"/>
          <ac:spMkLst>
            <pc:docMk/>
            <pc:sldMk cId="4112209942" sldId="260"/>
            <ac:spMk id="2" creationId="{F7396901-B2EA-4E19-96B0-028C33B9FCB7}"/>
          </ac:spMkLst>
        </pc:spChg>
        <pc:spChg chg="mod">
          <ac:chgData name="Emily High" userId="8631a330-26cf-40cd-bf2c-33c51aca1d17" providerId="ADAL" clId="{F50FC2A1-600E-405F-B1F5-D6DD9120D950}" dt="2024-09-17T19:19:50.791" v="2077" actId="20577"/>
          <ac:spMkLst>
            <pc:docMk/>
            <pc:sldMk cId="4112209942" sldId="260"/>
            <ac:spMk id="3" creationId="{62483A00-E324-4F1B-8025-2924B984C03E}"/>
          </ac:spMkLst>
        </pc:spChg>
      </pc:sldChg>
      <pc:sldChg chg="modSp mod">
        <pc:chgData name="Emily High" userId="8631a330-26cf-40cd-bf2c-33c51aca1d17" providerId="ADAL" clId="{F50FC2A1-600E-405F-B1F5-D6DD9120D950}" dt="2024-09-17T19:06:25.197" v="600" actId="2711"/>
        <pc:sldMkLst>
          <pc:docMk/>
          <pc:sldMk cId="108293101" sldId="261"/>
        </pc:sldMkLst>
        <pc:spChg chg="mod">
          <ac:chgData name="Emily High" userId="8631a330-26cf-40cd-bf2c-33c51aca1d17" providerId="ADAL" clId="{F50FC2A1-600E-405F-B1F5-D6DD9120D950}" dt="2024-09-17T19:04:00.354" v="582" actId="2711"/>
          <ac:spMkLst>
            <pc:docMk/>
            <pc:sldMk cId="108293101" sldId="261"/>
            <ac:spMk id="2" creationId="{047B64C6-723A-43FA-93C9-1F9B5633E303}"/>
          </ac:spMkLst>
        </pc:spChg>
        <pc:spChg chg="mod">
          <ac:chgData name="Emily High" userId="8631a330-26cf-40cd-bf2c-33c51aca1d17" providerId="ADAL" clId="{F50FC2A1-600E-405F-B1F5-D6DD9120D950}" dt="2024-09-17T19:06:25.197" v="600" actId="2711"/>
          <ac:spMkLst>
            <pc:docMk/>
            <pc:sldMk cId="108293101" sldId="261"/>
            <ac:spMk id="3" creationId="{E4CA6682-C7EA-4CA7-97ED-FE09BC186CE7}"/>
          </ac:spMkLst>
        </pc:spChg>
      </pc:sldChg>
      <pc:sldChg chg="modSp mod">
        <pc:chgData name="Emily High" userId="8631a330-26cf-40cd-bf2c-33c51aca1d17" providerId="ADAL" clId="{F50FC2A1-600E-405F-B1F5-D6DD9120D950}" dt="2024-09-17T19:13:59.636" v="1693" actId="20577"/>
        <pc:sldMkLst>
          <pc:docMk/>
          <pc:sldMk cId="754329126" sldId="264"/>
        </pc:sldMkLst>
        <pc:spChg chg="mod">
          <ac:chgData name="Emily High" userId="8631a330-26cf-40cd-bf2c-33c51aca1d17" providerId="ADAL" clId="{F50FC2A1-600E-405F-B1F5-D6DD9120D950}" dt="2024-09-17T19:11:04.139" v="1276" actId="1076"/>
          <ac:spMkLst>
            <pc:docMk/>
            <pc:sldMk cId="754329126" sldId="264"/>
            <ac:spMk id="2" creationId="{53B27A8B-8795-4A4F-B3D9-3EDA85B80717}"/>
          </ac:spMkLst>
        </pc:spChg>
        <pc:spChg chg="mod">
          <ac:chgData name="Emily High" userId="8631a330-26cf-40cd-bf2c-33c51aca1d17" providerId="ADAL" clId="{F50FC2A1-600E-405F-B1F5-D6DD9120D950}" dt="2024-09-17T19:13:59.636" v="1693" actId="20577"/>
          <ac:spMkLst>
            <pc:docMk/>
            <pc:sldMk cId="754329126" sldId="264"/>
            <ac:spMk id="3" creationId="{6F2258F1-5CC1-480A-BAF5-057457AB46C9}"/>
          </ac:spMkLst>
        </pc:spChg>
      </pc:sldChg>
      <pc:sldChg chg="del">
        <pc:chgData name="Emily High" userId="8631a330-26cf-40cd-bf2c-33c51aca1d17" providerId="ADAL" clId="{F50FC2A1-600E-405F-B1F5-D6DD9120D950}" dt="2024-09-17T19:14:13.815" v="1694" actId="47"/>
        <pc:sldMkLst>
          <pc:docMk/>
          <pc:sldMk cId="4000096991" sldId="266"/>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6C3190-DAE8-464B-A95A-67C409065C3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B2D2267-FC41-4676-BB31-67A8970ACA5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A7683E4-7263-4CEC-B7AE-6116EADD8648}"/>
              </a:ext>
            </a:extLst>
          </p:cNvPr>
          <p:cNvSpPr>
            <a:spLocks noGrp="1"/>
          </p:cNvSpPr>
          <p:nvPr>
            <p:ph type="dt" sz="half" idx="10"/>
          </p:nvPr>
        </p:nvSpPr>
        <p:spPr/>
        <p:txBody>
          <a:bodyPr/>
          <a:lstStyle/>
          <a:p>
            <a:fld id="{28DBC379-86DA-4882-9796-3CB14E33FCD6}" type="datetimeFigureOut">
              <a:rPr lang="en-GB" smtClean="0"/>
              <a:t>20/09/2025</a:t>
            </a:fld>
            <a:endParaRPr lang="en-GB"/>
          </a:p>
        </p:txBody>
      </p:sp>
      <p:sp>
        <p:nvSpPr>
          <p:cNvPr id="5" name="Footer Placeholder 4">
            <a:extLst>
              <a:ext uri="{FF2B5EF4-FFF2-40B4-BE49-F238E27FC236}">
                <a16:creationId xmlns:a16="http://schemas.microsoft.com/office/drawing/2014/main" id="{5AA5BE1A-B8F8-4784-8110-8C7EA37615F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4529EEA-B69F-48F0-BFEF-49395707C672}"/>
              </a:ext>
            </a:extLst>
          </p:cNvPr>
          <p:cNvSpPr>
            <a:spLocks noGrp="1"/>
          </p:cNvSpPr>
          <p:nvPr>
            <p:ph type="sldNum" sz="quarter" idx="12"/>
          </p:nvPr>
        </p:nvSpPr>
        <p:spPr/>
        <p:txBody>
          <a:bodyPr/>
          <a:lstStyle/>
          <a:p>
            <a:fld id="{49F739C0-45A8-4886-91E2-DCCEF3DD9ADA}" type="slidenum">
              <a:rPr lang="en-GB" smtClean="0"/>
              <a:t>‹#›</a:t>
            </a:fld>
            <a:endParaRPr lang="en-GB"/>
          </a:p>
        </p:txBody>
      </p:sp>
    </p:spTree>
    <p:extLst>
      <p:ext uri="{BB962C8B-B14F-4D97-AF65-F5344CB8AC3E}">
        <p14:creationId xmlns:p14="http://schemas.microsoft.com/office/powerpoint/2010/main" val="4523480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567183-9516-4858-BAF2-F5394AC9EE7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6A31971-2E9E-43C5-BC88-0E739E01DE1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8707671-7EA0-4782-BCC2-99B03DBEB671}"/>
              </a:ext>
            </a:extLst>
          </p:cNvPr>
          <p:cNvSpPr>
            <a:spLocks noGrp="1"/>
          </p:cNvSpPr>
          <p:nvPr>
            <p:ph type="dt" sz="half" idx="10"/>
          </p:nvPr>
        </p:nvSpPr>
        <p:spPr/>
        <p:txBody>
          <a:bodyPr/>
          <a:lstStyle/>
          <a:p>
            <a:fld id="{28DBC379-86DA-4882-9796-3CB14E33FCD6}" type="datetimeFigureOut">
              <a:rPr lang="en-GB" smtClean="0"/>
              <a:t>20/09/2025</a:t>
            </a:fld>
            <a:endParaRPr lang="en-GB"/>
          </a:p>
        </p:txBody>
      </p:sp>
      <p:sp>
        <p:nvSpPr>
          <p:cNvPr id="5" name="Footer Placeholder 4">
            <a:extLst>
              <a:ext uri="{FF2B5EF4-FFF2-40B4-BE49-F238E27FC236}">
                <a16:creationId xmlns:a16="http://schemas.microsoft.com/office/drawing/2014/main" id="{CA940467-1DC7-486B-BD4D-E2642924C9F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143A0B8-7835-42E1-B046-2A4D8BA44D72}"/>
              </a:ext>
            </a:extLst>
          </p:cNvPr>
          <p:cNvSpPr>
            <a:spLocks noGrp="1"/>
          </p:cNvSpPr>
          <p:nvPr>
            <p:ph type="sldNum" sz="quarter" idx="12"/>
          </p:nvPr>
        </p:nvSpPr>
        <p:spPr/>
        <p:txBody>
          <a:bodyPr/>
          <a:lstStyle/>
          <a:p>
            <a:fld id="{49F739C0-45A8-4886-91E2-DCCEF3DD9ADA}" type="slidenum">
              <a:rPr lang="en-GB" smtClean="0"/>
              <a:t>‹#›</a:t>
            </a:fld>
            <a:endParaRPr lang="en-GB"/>
          </a:p>
        </p:txBody>
      </p:sp>
    </p:spTree>
    <p:extLst>
      <p:ext uri="{BB962C8B-B14F-4D97-AF65-F5344CB8AC3E}">
        <p14:creationId xmlns:p14="http://schemas.microsoft.com/office/powerpoint/2010/main" val="40973738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0EA153D-D730-48EB-BFAE-8D1C39EC266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7234580-F046-4830-82AE-1EF5B7DEF99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61EAC34-AB89-4A5E-96A2-BBBD4FE28579}"/>
              </a:ext>
            </a:extLst>
          </p:cNvPr>
          <p:cNvSpPr>
            <a:spLocks noGrp="1"/>
          </p:cNvSpPr>
          <p:nvPr>
            <p:ph type="dt" sz="half" idx="10"/>
          </p:nvPr>
        </p:nvSpPr>
        <p:spPr/>
        <p:txBody>
          <a:bodyPr/>
          <a:lstStyle/>
          <a:p>
            <a:fld id="{28DBC379-86DA-4882-9796-3CB14E33FCD6}" type="datetimeFigureOut">
              <a:rPr lang="en-GB" smtClean="0"/>
              <a:t>20/09/2025</a:t>
            </a:fld>
            <a:endParaRPr lang="en-GB"/>
          </a:p>
        </p:txBody>
      </p:sp>
      <p:sp>
        <p:nvSpPr>
          <p:cNvPr id="5" name="Footer Placeholder 4">
            <a:extLst>
              <a:ext uri="{FF2B5EF4-FFF2-40B4-BE49-F238E27FC236}">
                <a16:creationId xmlns:a16="http://schemas.microsoft.com/office/drawing/2014/main" id="{7BA04339-4F2F-4847-8DEF-DF5D7CF7F0C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9AC0F33-B026-47EC-B2A8-16C7BE6D113B}"/>
              </a:ext>
            </a:extLst>
          </p:cNvPr>
          <p:cNvSpPr>
            <a:spLocks noGrp="1"/>
          </p:cNvSpPr>
          <p:nvPr>
            <p:ph type="sldNum" sz="quarter" idx="12"/>
          </p:nvPr>
        </p:nvSpPr>
        <p:spPr/>
        <p:txBody>
          <a:bodyPr/>
          <a:lstStyle/>
          <a:p>
            <a:fld id="{49F739C0-45A8-4886-91E2-DCCEF3DD9ADA}" type="slidenum">
              <a:rPr lang="en-GB" smtClean="0"/>
              <a:t>‹#›</a:t>
            </a:fld>
            <a:endParaRPr lang="en-GB"/>
          </a:p>
        </p:txBody>
      </p:sp>
    </p:spTree>
    <p:extLst>
      <p:ext uri="{BB962C8B-B14F-4D97-AF65-F5344CB8AC3E}">
        <p14:creationId xmlns:p14="http://schemas.microsoft.com/office/powerpoint/2010/main" val="5198990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3B497-D346-4F68-A07A-F9A8578120B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42AEA47-0C94-461F-B557-F46312BD197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D38DFFA-D7E0-41C5-8FE2-CD5738CCB98C}"/>
              </a:ext>
            </a:extLst>
          </p:cNvPr>
          <p:cNvSpPr>
            <a:spLocks noGrp="1"/>
          </p:cNvSpPr>
          <p:nvPr>
            <p:ph type="dt" sz="half" idx="10"/>
          </p:nvPr>
        </p:nvSpPr>
        <p:spPr/>
        <p:txBody>
          <a:bodyPr/>
          <a:lstStyle/>
          <a:p>
            <a:fld id="{28DBC379-86DA-4882-9796-3CB14E33FCD6}" type="datetimeFigureOut">
              <a:rPr lang="en-GB" smtClean="0"/>
              <a:t>20/09/2025</a:t>
            </a:fld>
            <a:endParaRPr lang="en-GB"/>
          </a:p>
        </p:txBody>
      </p:sp>
      <p:sp>
        <p:nvSpPr>
          <p:cNvPr id="5" name="Footer Placeholder 4">
            <a:extLst>
              <a:ext uri="{FF2B5EF4-FFF2-40B4-BE49-F238E27FC236}">
                <a16:creationId xmlns:a16="http://schemas.microsoft.com/office/drawing/2014/main" id="{F64CE632-DA1D-4AA4-9184-F8D8ED3C9C0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C554251-E025-42D2-ADE0-24BB4B92ED39}"/>
              </a:ext>
            </a:extLst>
          </p:cNvPr>
          <p:cNvSpPr>
            <a:spLocks noGrp="1"/>
          </p:cNvSpPr>
          <p:nvPr>
            <p:ph type="sldNum" sz="quarter" idx="12"/>
          </p:nvPr>
        </p:nvSpPr>
        <p:spPr/>
        <p:txBody>
          <a:bodyPr/>
          <a:lstStyle/>
          <a:p>
            <a:fld id="{49F739C0-45A8-4886-91E2-DCCEF3DD9ADA}" type="slidenum">
              <a:rPr lang="en-GB" smtClean="0"/>
              <a:t>‹#›</a:t>
            </a:fld>
            <a:endParaRPr lang="en-GB"/>
          </a:p>
        </p:txBody>
      </p:sp>
    </p:spTree>
    <p:extLst>
      <p:ext uri="{BB962C8B-B14F-4D97-AF65-F5344CB8AC3E}">
        <p14:creationId xmlns:p14="http://schemas.microsoft.com/office/powerpoint/2010/main" val="583430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BEC9C-F185-4880-A7C6-B360A76325A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9342CDC-C9FC-4EBB-92C3-3D744D0A10F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5F998FA-0D4C-43CB-9AF2-086DAA1B2D10}"/>
              </a:ext>
            </a:extLst>
          </p:cNvPr>
          <p:cNvSpPr>
            <a:spLocks noGrp="1"/>
          </p:cNvSpPr>
          <p:nvPr>
            <p:ph type="dt" sz="half" idx="10"/>
          </p:nvPr>
        </p:nvSpPr>
        <p:spPr/>
        <p:txBody>
          <a:bodyPr/>
          <a:lstStyle/>
          <a:p>
            <a:fld id="{28DBC379-86DA-4882-9796-3CB14E33FCD6}" type="datetimeFigureOut">
              <a:rPr lang="en-GB" smtClean="0"/>
              <a:t>20/09/2025</a:t>
            </a:fld>
            <a:endParaRPr lang="en-GB"/>
          </a:p>
        </p:txBody>
      </p:sp>
      <p:sp>
        <p:nvSpPr>
          <p:cNvPr id="5" name="Footer Placeholder 4">
            <a:extLst>
              <a:ext uri="{FF2B5EF4-FFF2-40B4-BE49-F238E27FC236}">
                <a16:creationId xmlns:a16="http://schemas.microsoft.com/office/drawing/2014/main" id="{B00215B7-F559-4AE7-81A2-329055CC6B2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7CA8BF5-5535-43EE-B993-4264C06875AC}"/>
              </a:ext>
            </a:extLst>
          </p:cNvPr>
          <p:cNvSpPr>
            <a:spLocks noGrp="1"/>
          </p:cNvSpPr>
          <p:nvPr>
            <p:ph type="sldNum" sz="quarter" idx="12"/>
          </p:nvPr>
        </p:nvSpPr>
        <p:spPr/>
        <p:txBody>
          <a:bodyPr/>
          <a:lstStyle/>
          <a:p>
            <a:fld id="{49F739C0-45A8-4886-91E2-DCCEF3DD9ADA}" type="slidenum">
              <a:rPr lang="en-GB" smtClean="0"/>
              <a:t>‹#›</a:t>
            </a:fld>
            <a:endParaRPr lang="en-GB"/>
          </a:p>
        </p:txBody>
      </p:sp>
    </p:spTree>
    <p:extLst>
      <p:ext uri="{BB962C8B-B14F-4D97-AF65-F5344CB8AC3E}">
        <p14:creationId xmlns:p14="http://schemas.microsoft.com/office/powerpoint/2010/main" val="13448283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6FDD52-AF37-4A6C-A9CA-67352F6F4FD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9250260-9351-4BCF-BA4B-81C70592C62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BC2A83E-D6C7-4663-BF68-97818A88CC1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4FDDEAC-3BA4-446F-9B21-167EB0246FD8}"/>
              </a:ext>
            </a:extLst>
          </p:cNvPr>
          <p:cNvSpPr>
            <a:spLocks noGrp="1"/>
          </p:cNvSpPr>
          <p:nvPr>
            <p:ph type="dt" sz="half" idx="10"/>
          </p:nvPr>
        </p:nvSpPr>
        <p:spPr/>
        <p:txBody>
          <a:bodyPr/>
          <a:lstStyle/>
          <a:p>
            <a:fld id="{28DBC379-86DA-4882-9796-3CB14E33FCD6}" type="datetimeFigureOut">
              <a:rPr lang="en-GB" smtClean="0"/>
              <a:t>20/09/2025</a:t>
            </a:fld>
            <a:endParaRPr lang="en-GB"/>
          </a:p>
        </p:txBody>
      </p:sp>
      <p:sp>
        <p:nvSpPr>
          <p:cNvPr id="6" name="Footer Placeholder 5">
            <a:extLst>
              <a:ext uri="{FF2B5EF4-FFF2-40B4-BE49-F238E27FC236}">
                <a16:creationId xmlns:a16="http://schemas.microsoft.com/office/drawing/2014/main" id="{7A728D6F-B1CC-49B9-B729-5BBAC69F4CD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AFB485F-2E08-4162-A458-127172BF086C}"/>
              </a:ext>
            </a:extLst>
          </p:cNvPr>
          <p:cNvSpPr>
            <a:spLocks noGrp="1"/>
          </p:cNvSpPr>
          <p:nvPr>
            <p:ph type="sldNum" sz="quarter" idx="12"/>
          </p:nvPr>
        </p:nvSpPr>
        <p:spPr/>
        <p:txBody>
          <a:bodyPr/>
          <a:lstStyle/>
          <a:p>
            <a:fld id="{49F739C0-45A8-4886-91E2-DCCEF3DD9ADA}" type="slidenum">
              <a:rPr lang="en-GB" smtClean="0"/>
              <a:t>‹#›</a:t>
            </a:fld>
            <a:endParaRPr lang="en-GB"/>
          </a:p>
        </p:txBody>
      </p:sp>
    </p:spTree>
    <p:extLst>
      <p:ext uri="{BB962C8B-B14F-4D97-AF65-F5344CB8AC3E}">
        <p14:creationId xmlns:p14="http://schemas.microsoft.com/office/powerpoint/2010/main" val="23241095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8D1561-E896-48BC-814F-532AF3A565E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794B9FE-682D-4BF1-A990-4251FE7D568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EC0FFCE-B38B-488F-AD9A-809AE906318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75C2E207-8D8F-4BEC-A81F-A9B7C4EE6B0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5B3284E-EC64-4DF1-B6A7-DF6A0435735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62EBEE7-B15F-4704-835A-0C7AA5EA2045}"/>
              </a:ext>
            </a:extLst>
          </p:cNvPr>
          <p:cNvSpPr>
            <a:spLocks noGrp="1"/>
          </p:cNvSpPr>
          <p:nvPr>
            <p:ph type="dt" sz="half" idx="10"/>
          </p:nvPr>
        </p:nvSpPr>
        <p:spPr/>
        <p:txBody>
          <a:bodyPr/>
          <a:lstStyle/>
          <a:p>
            <a:fld id="{28DBC379-86DA-4882-9796-3CB14E33FCD6}" type="datetimeFigureOut">
              <a:rPr lang="en-GB" smtClean="0"/>
              <a:t>20/09/2025</a:t>
            </a:fld>
            <a:endParaRPr lang="en-GB"/>
          </a:p>
        </p:txBody>
      </p:sp>
      <p:sp>
        <p:nvSpPr>
          <p:cNvPr id="8" name="Footer Placeholder 7">
            <a:extLst>
              <a:ext uri="{FF2B5EF4-FFF2-40B4-BE49-F238E27FC236}">
                <a16:creationId xmlns:a16="http://schemas.microsoft.com/office/drawing/2014/main" id="{25444CD6-9D8E-4A6A-A3B6-8773A65F2B2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C4878C2-E86F-457A-BE4E-EE036306B978}"/>
              </a:ext>
            </a:extLst>
          </p:cNvPr>
          <p:cNvSpPr>
            <a:spLocks noGrp="1"/>
          </p:cNvSpPr>
          <p:nvPr>
            <p:ph type="sldNum" sz="quarter" idx="12"/>
          </p:nvPr>
        </p:nvSpPr>
        <p:spPr/>
        <p:txBody>
          <a:bodyPr/>
          <a:lstStyle/>
          <a:p>
            <a:fld id="{49F739C0-45A8-4886-91E2-DCCEF3DD9ADA}" type="slidenum">
              <a:rPr lang="en-GB" smtClean="0"/>
              <a:t>‹#›</a:t>
            </a:fld>
            <a:endParaRPr lang="en-GB"/>
          </a:p>
        </p:txBody>
      </p:sp>
    </p:spTree>
    <p:extLst>
      <p:ext uri="{BB962C8B-B14F-4D97-AF65-F5344CB8AC3E}">
        <p14:creationId xmlns:p14="http://schemas.microsoft.com/office/powerpoint/2010/main" val="23953518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F309A7-E968-4BF4-87D9-F316831352B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44D753B-4BAF-485B-8422-1CF97EB4B048}"/>
              </a:ext>
            </a:extLst>
          </p:cNvPr>
          <p:cNvSpPr>
            <a:spLocks noGrp="1"/>
          </p:cNvSpPr>
          <p:nvPr>
            <p:ph type="dt" sz="half" idx="10"/>
          </p:nvPr>
        </p:nvSpPr>
        <p:spPr/>
        <p:txBody>
          <a:bodyPr/>
          <a:lstStyle/>
          <a:p>
            <a:fld id="{28DBC379-86DA-4882-9796-3CB14E33FCD6}" type="datetimeFigureOut">
              <a:rPr lang="en-GB" smtClean="0"/>
              <a:t>20/09/2025</a:t>
            </a:fld>
            <a:endParaRPr lang="en-GB"/>
          </a:p>
        </p:txBody>
      </p:sp>
      <p:sp>
        <p:nvSpPr>
          <p:cNvPr id="4" name="Footer Placeholder 3">
            <a:extLst>
              <a:ext uri="{FF2B5EF4-FFF2-40B4-BE49-F238E27FC236}">
                <a16:creationId xmlns:a16="http://schemas.microsoft.com/office/drawing/2014/main" id="{D788FA3B-5E6F-4A51-8103-74FD991A230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03C0F14-89F2-4953-94E7-B46840046D4C}"/>
              </a:ext>
            </a:extLst>
          </p:cNvPr>
          <p:cNvSpPr>
            <a:spLocks noGrp="1"/>
          </p:cNvSpPr>
          <p:nvPr>
            <p:ph type="sldNum" sz="quarter" idx="12"/>
          </p:nvPr>
        </p:nvSpPr>
        <p:spPr/>
        <p:txBody>
          <a:bodyPr/>
          <a:lstStyle/>
          <a:p>
            <a:fld id="{49F739C0-45A8-4886-91E2-DCCEF3DD9ADA}" type="slidenum">
              <a:rPr lang="en-GB" smtClean="0"/>
              <a:t>‹#›</a:t>
            </a:fld>
            <a:endParaRPr lang="en-GB"/>
          </a:p>
        </p:txBody>
      </p:sp>
    </p:spTree>
    <p:extLst>
      <p:ext uri="{BB962C8B-B14F-4D97-AF65-F5344CB8AC3E}">
        <p14:creationId xmlns:p14="http://schemas.microsoft.com/office/powerpoint/2010/main" val="3626054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9A5B92C-567E-42FF-B044-206922471E88}"/>
              </a:ext>
            </a:extLst>
          </p:cNvPr>
          <p:cNvSpPr>
            <a:spLocks noGrp="1"/>
          </p:cNvSpPr>
          <p:nvPr>
            <p:ph type="dt" sz="half" idx="10"/>
          </p:nvPr>
        </p:nvSpPr>
        <p:spPr/>
        <p:txBody>
          <a:bodyPr/>
          <a:lstStyle/>
          <a:p>
            <a:fld id="{28DBC379-86DA-4882-9796-3CB14E33FCD6}" type="datetimeFigureOut">
              <a:rPr lang="en-GB" smtClean="0"/>
              <a:t>20/09/2025</a:t>
            </a:fld>
            <a:endParaRPr lang="en-GB"/>
          </a:p>
        </p:txBody>
      </p:sp>
      <p:sp>
        <p:nvSpPr>
          <p:cNvPr id="3" name="Footer Placeholder 2">
            <a:extLst>
              <a:ext uri="{FF2B5EF4-FFF2-40B4-BE49-F238E27FC236}">
                <a16:creationId xmlns:a16="http://schemas.microsoft.com/office/drawing/2014/main" id="{7461CD91-181D-4463-9C49-6A65989731F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A39F906-F41E-4A69-8DCC-41BC93EBA904}"/>
              </a:ext>
            </a:extLst>
          </p:cNvPr>
          <p:cNvSpPr>
            <a:spLocks noGrp="1"/>
          </p:cNvSpPr>
          <p:nvPr>
            <p:ph type="sldNum" sz="quarter" idx="12"/>
          </p:nvPr>
        </p:nvSpPr>
        <p:spPr/>
        <p:txBody>
          <a:bodyPr/>
          <a:lstStyle/>
          <a:p>
            <a:fld id="{49F739C0-45A8-4886-91E2-DCCEF3DD9ADA}" type="slidenum">
              <a:rPr lang="en-GB" smtClean="0"/>
              <a:t>‹#›</a:t>
            </a:fld>
            <a:endParaRPr lang="en-GB"/>
          </a:p>
        </p:txBody>
      </p:sp>
    </p:spTree>
    <p:extLst>
      <p:ext uri="{BB962C8B-B14F-4D97-AF65-F5344CB8AC3E}">
        <p14:creationId xmlns:p14="http://schemas.microsoft.com/office/powerpoint/2010/main" val="40901715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35A06F-7A22-4B9E-853D-B4120B10989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D3BA73A-9961-4220-AB11-D465190D753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3C1C74C-BE44-4B9A-9D80-9107C810D2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0595FF-40D3-4051-A56B-314FAF14F596}"/>
              </a:ext>
            </a:extLst>
          </p:cNvPr>
          <p:cNvSpPr>
            <a:spLocks noGrp="1"/>
          </p:cNvSpPr>
          <p:nvPr>
            <p:ph type="dt" sz="half" idx="10"/>
          </p:nvPr>
        </p:nvSpPr>
        <p:spPr/>
        <p:txBody>
          <a:bodyPr/>
          <a:lstStyle/>
          <a:p>
            <a:fld id="{28DBC379-86DA-4882-9796-3CB14E33FCD6}" type="datetimeFigureOut">
              <a:rPr lang="en-GB" smtClean="0"/>
              <a:t>20/09/2025</a:t>
            </a:fld>
            <a:endParaRPr lang="en-GB"/>
          </a:p>
        </p:txBody>
      </p:sp>
      <p:sp>
        <p:nvSpPr>
          <p:cNvPr id="6" name="Footer Placeholder 5">
            <a:extLst>
              <a:ext uri="{FF2B5EF4-FFF2-40B4-BE49-F238E27FC236}">
                <a16:creationId xmlns:a16="http://schemas.microsoft.com/office/drawing/2014/main" id="{F186A28F-8ADE-4801-B950-BAF10265281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9BEF987-D2D6-4D69-B2F5-F264E9273C34}"/>
              </a:ext>
            </a:extLst>
          </p:cNvPr>
          <p:cNvSpPr>
            <a:spLocks noGrp="1"/>
          </p:cNvSpPr>
          <p:nvPr>
            <p:ph type="sldNum" sz="quarter" idx="12"/>
          </p:nvPr>
        </p:nvSpPr>
        <p:spPr/>
        <p:txBody>
          <a:bodyPr/>
          <a:lstStyle/>
          <a:p>
            <a:fld id="{49F739C0-45A8-4886-91E2-DCCEF3DD9ADA}" type="slidenum">
              <a:rPr lang="en-GB" smtClean="0"/>
              <a:t>‹#›</a:t>
            </a:fld>
            <a:endParaRPr lang="en-GB"/>
          </a:p>
        </p:txBody>
      </p:sp>
    </p:spTree>
    <p:extLst>
      <p:ext uri="{BB962C8B-B14F-4D97-AF65-F5344CB8AC3E}">
        <p14:creationId xmlns:p14="http://schemas.microsoft.com/office/powerpoint/2010/main" val="18628298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765329-461C-4FC1-BB3F-674B871E105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CD3FE82-6668-423B-8BCF-FDA9E206DB9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39BD315-45AB-4D15-9554-278193DEA5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73A090-16ED-4A05-9061-41938CBE0E72}"/>
              </a:ext>
            </a:extLst>
          </p:cNvPr>
          <p:cNvSpPr>
            <a:spLocks noGrp="1"/>
          </p:cNvSpPr>
          <p:nvPr>
            <p:ph type="dt" sz="half" idx="10"/>
          </p:nvPr>
        </p:nvSpPr>
        <p:spPr/>
        <p:txBody>
          <a:bodyPr/>
          <a:lstStyle/>
          <a:p>
            <a:fld id="{28DBC379-86DA-4882-9796-3CB14E33FCD6}" type="datetimeFigureOut">
              <a:rPr lang="en-GB" smtClean="0"/>
              <a:t>20/09/2025</a:t>
            </a:fld>
            <a:endParaRPr lang="en-GB"/>
          </a:p>
        </p:txBody>
      </p:sp>
      <p:sp>
        <p:nvSpPr>
          <p:cNvPr id="6" name="Footer Placeholder 5">
            <a:extLst>
              <a:ext uri="{FF2B5EF4-FFF2-40B4-BE49-F238E27FC236}">
                <a16:creationId xmlns:a16="http://schemas.microsoft.com/office/drawing/2014/main" id="{24271435-FE44-416B-9C73-3805173C7D5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D8030B3-00C9-4A2C-8911-C843AAEFE671}"/>
              </a:ext>
            </a:extLst>
          </p:cNvPr>
          <p:cNvSpPr>
            <a:spLocks noGrp="1"/>
          </p:cNvSpPr>
          <p:nvPr>
            <p:ph type="sldNum" sz="quarter" idx="12"/>
          </p:nvPr>
        </p:nvSpPr>
        <p:spPr/>
        <p:txBody>
          <a:bodyPr/>
          <a:lstStyle/>
          <a:p>
            <a:fld id="{49F739C0-45A8-4886-91E2-DCCEF3DD9ADA}" type="slidenum">
              <a:rPr lang="en-GB" smtClean="0"/>
              <a:t>‹#›</a:t>
            </a:fld>
            <a:endParaRPr lang="en-GB"/>
          </a:p>
        </p:txBody>
      </p:sp>
    </p:spTree>
    <p:extLst>
      <p:ext uri="{BB962C8B-B14F-4D97-AF65-F5344CB8AC3E}">
        <p14:creationId xmlns:p14="http://schemas.microsoft.com/office/powerpoint/2010/main" val="3833533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D02C01E-AF4B-4F6F-9108-ECD1CF4D175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EE53940-E903-4590-BF5F-1B706618628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144D3A0-1D95-4774-AABC-12116E86E75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DBC379-86DA-4882-9796-3CB14E33FCD6}" type="datetimeFigureOut">
              <a:rPr lang="en-GB" smtClean="0"/>
              <a:t>20/09/2025</a:t>
            </a:fld>
            <a:endParaRPr lang="en-GB"/>
          </a:p>
        </p:txBody>
      </p:sp>
      <p:sp>
        <p:nvSpPr>
          <p:cNvPr id="5" name="Footer Placeholder 4">
            <a:extLst>
              <a:ext uri="{FF2B5EF4-FFF2-40B4-BE49-F238E27FC236}">
                <a16:creationId xmlns:a16="http://schemas.microsoft.com/office/drawing/2014/main" id="{29A4895F-6531-4AB0-ACAC-F269F34B6BE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329A41C-A385-4B59-B6BE-DB4A8474292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F739C0-45A8-4886-91E2-DCCEF3DD9ADA}" type="slidenum">
              <a:rPr lang="en-GB" smtClean="0"/>
              <a:t>‹#›</a:t>
            </a:fld>
            <a:endParaRPr lang="en-GB"/>
          </a:p>
        </p:txBody>
      </p:sp>
    </p:spTree>
    <p:extLst>
      <p:ext uri="{BB962C8B-B14F-4D97-AF65-F5344CB8AC3E}">
        <p14:creationId xmlns:p14="http://schemas.microsoft.com/office/powerpoint/2010/main" val="34279718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6.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mierscourt-that.org.uk/classpages/year2" TargetMode="External"/><Relationship Id="rId2" Type="http://schemas.openxmlformats.org/officeDocument/2006/relationships/hyperlink" Target="https://essentiallettersandsounds.org/app/training/"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7633176-2860-479D-90BC-4B3482C3787D}"/>
              </a:ext>
            </a:extLst>
          </p:cNvPr>
          <p:cNvSpPr>
            <a:spLocks noGrp="1"/>
          </p:cNvSpPr>
          <p:nvPr>
            <p:ph type="title"/>
          </p:nvPr>
        </p:nvSpPr>
        <p:spPr>
          <a:xfrm>
            <a:off x="775447" y="87474"/>
            <a:ext cx="10515600" cy="1325563"/>
          </a:xfrm>
        </p:spPr>
        <p:txBody>
          <a:bodyPr/>
          <a:lstStyle/>
          <a:p>
            <a:pPr algn="ctr"/>
            <a:r>
              <a:rPr lang="en-GB" u="sng" dirty="0">
                <a:latin typeface="Arial Black" panose="020B0A04020102020204" pitchFamily="34" charset="0"/>
              </a:rPr>
              <a:t>Welcome to Year 2</a:t>
            </a:r>
          </a:p>
        </p:txBody>
      </p:sp>
      <p:sp>
        <p:nvSpPr>
          <p:cNvPr id="5" name="TextBox 4">
            <a:extLst>
              <a:ext uri="{FF2B5EF4-FFF2-40B4-BE49-F238E27FC236}">
                <a16:creationId xmlns:a16="http://schemas.microsoft.com/office/drawing/2014/main" id="{D71B8D15-80EA-4AAE-8881-D9CABACAF028}"/>
              </a:ext>
            </a:extLst>
          </p:cNvPr>
          <p:cNvSpPr txBox="1"/>
          <p:nvPr/>
        </p:nvSpPr>
        <p:spPr>
          <a:xfrm>
            <a:off x="237278" y="1781843"/>
            <a:ext cx="3608581" cy="1200329"/>
          </a:xfrm>
          <a:prstGeom prst="rect">
            <a:avLst/>
          </a:prstGeom>
          <a:noFill/>
        </p:spPr>
        <p:txBody>
          <a:bodyPr wrap="square" rtlCol="0">
            <a:spAutoFit/>
          </a:bodyPr>
          <a:lstStyle/>
          <a:p>
            <a:r>
              <a:rPr lang="en-GB" dirty="0">
                <a:latin typeface="Comic Sans MS" panose="030F0702030302020204" pitchFamily="66" charset="0"/>
              </a:rPr>
              <a:t>Just to remind you PE days this term will be on </a:t>
            </a:r>
            <a:r>
              <a:rPr lang="en-GB" b="1" dirty="0">
                <a:latin typeface="Comic Sans MS" panose="030F0702030302020204" pitchFamily="66" charset="0"/>
              </a:rPr>
              <a:t>Monday (indoors</a:t>
            </a:r>
            <a:r>
              <a:rPr lang="en-GB" dirty="0">
                <a:latin typeface="Comic Sans MS" panose="030F0702030302020204" pitchFamily="66" charset="0"/>
              </a:rPr>
              <a:t>) and </a:t>
            </a:r>
            <a:r>
              <a:rPr lang="en-GB" b="1" dirty="0">
                <a:latin typeface="Comic Sans MS" panose="030F0702030302020204" pitchFamily="66" charset="0"/>
              </a:rPr>
              <a:t>Wednesday (outdoors)</a:t>
            </a:r>
            <a:r>
              <a:rPr lang="en-GB" dirty="0">
                <a:latin typeface="Comic Sans MS" panose="030F0702030302020204" pitchFamily="66" charset="0"/>
              </a:rPr>
              <a:t>. </a:t>
            </a:r>
          </a:p>
        </p:txBody>
      </p:sp>
      <p:sp>
        <p:nvSpPr>
          <p:cNvPr id="6" name="TextBox 5">
            <a:extLst>
              <a:ext uri="{FF2B5EF4-FFF2-40B4-BE49-F238E27FC236}">
                <a16:creationId xmlns:a16="http://schemas.microsoft.com/office/drawing/2014/main" id="{A692561B-8D64-4A30-A600-C28A9B0371BE}"/>
              </a:ext>
            </a:extLst>
          </p:cNvPr>
          <p:cNvSpPr txBox="1"/>
          <p:nvPr/>
        </p:nvSpPr>
        <p:spPr>
          <a:xfrm>
            <a:off x="8680174" y="1782511"/>
            <a:ext cx="3274548" cy="1477328"/>
          </a:xfrm>
          <a:prstGeom prst="rect">
            <a:avLst/>
          </a:prstGeom>
          <a:noFill/>
        </p:spPr>
        <p:txBody>
          <a:bodyPr wrap="square" rtlCol="0">
            <a:spAutoFit/>
          </a:bodyPr>
          <a:lstStyle/>
          <a:p>
            <a:r>
              <a:rPr lang="en-GB" dirty="0">
                <a:latin typeface="Comic Sans MS" panose="030F0702030302020204" pitchFamily="66" charset="0"/>
              </a:rPr>
              <a:t>Reading books will be changed every Friday. In Year 2, we are starting to focus on the children's understanding of the text.</a:t>
            </a:r>
          </a:p>
        </p:txBody>
      </p:sp>
      <p:sp>
        <p:nvSpPr>
          <p:cNvPr id="7" name="TextBox 6">
            <a:extLst>
              <a:ext uri="{FF2B5EF4-FFF2-40B4-BE49-F238E27FC236}">
                <a16:creationId xmlns:a16="http://schemas.microsoft.com/office/drawing/2014/main" id="{44903451-78C9-45AD-9F41-3CB25E76ECA9}"/>
              </a:ext>
            </a:extLst>
          </p:cNvPr>
          <p:cNvSpPr txBox="1"/>
          <p:nvPr/>
        </p:nvSpPr>
        <p:spPr>
          <a:xfrm>
            <a:off x="320097" y="5238434"/>
            <a:ext cx="2981325" cy="923330"/>
          </a:xfrm>
          <a:prstGeom prst="rect">
            <a:avLst/>
          </a:prstGeom>
          <a:noFill/>
        </p:spPr>
        <p:txBody>
          <a:bodyPr wrap="square" rtlCol="0">
            <a:spAutoFit/>
          </a:bodyPr>
          <a:lstStyle/>
          <a:p>
            <a:r>
              <a:rPr lang="en-GB" dirty="0">
                <a:latin typeface="Comic Sans MS" panose="030F0702030302020204" pitchFamily="66" charset="0"/>
              </a:rPr>
              <a:t>Please send your child with a named, plastic water bottle. </a:t>
            </a:r>
          </a:p>
        </p:txBody>
      </p:sp>
      <p:sp>
        <p:nvSpPr>
          <p:cNvPr id="8" name="TextBox 7">
            <a:extLst>
              <a:ext uri="{FF2B5EF4-FFF2-40B4-BE49-F238E27FC236}">
                <a16:creationId xmlns:a16="http://schemas.microsoft.com/office/drawing/2014/main" id="{F6247507-0DAC-4F6F-9A96-FABD74601214}"/>
              </a:ext>
            </a:extLst>
          </p:cNvPr>
          <p:cNvSpPr txBox="1"/>
          <p:nvPr/>
        </p:nvSpPr>
        <p:spPr>
          <a:xfrm>
            <a:off x="9160361" y="4670536"/>
            <a:ext cx="3031640" cy="1754326"/>
          </a:xfrm>
          <a:prstGeom prst="rect">
            <a:avLst/>
          </a:prstGeom>
          <a:noFill/>
        </p:spPr>
        <p:txBody>
          <a:bodyPr wrap="square" rtlCol="0">
            <a:spAutoFit/>
          </a:bodyPr>
          <a:lstStyle/>
          <a:p>
            <a:r>
              <a:rPr lang="en-GB" dirty="0">
                <a:latin typeface="Comic Sans MS" panose="030F0702030302020204" pitchFamily="66" charset="0"/>
              </a:rPr>
              <a:t>Homework will be given out on a </a:t>
            </a:r>
            <a:r>
              <a:rPr lang="en-GB" b="1" dirty="0">
                <a:latin typeface="Comic Sans MS" panose="030F0702030302020204" pitchFamily="66" charset="0"/>
              </a:rPr>
              <a:t>Friday</a:t>
            </a:r>
            <a:r>
              <a:rPr lang="en-GB" dirty="0">
                <a:latin typeface="Comic Sans MS" panose="030F0702030302020204" pitchFamily="66" charset="0"/>
              </a:rPr>
              <a:t>. It will be based on the learning we have covered during the week. Please return by the following </a:t>
            </a:r>
            <a:r>
              <a:rPr lang="en-GB" b="1" dirty="0">
                <a:latin typeface="Comic Sans MS" panose="030F0702030302020204" pitchFamily="66" charset="0"/>
              </a:rPr>
              <a:t>Wednesday</a:t>
            </a:r>
            <a:r>
              <a:rPr lang="en-GB" dirty="0">
                <a:latin typeface="Comic Sans MS" panose="030F0702030302020204" pitchFamily="66" charset="0"/>
              </a:rPr>
              <a:t>.</a:t>
            </a:r>
          </a:p>
        </p:txBody>
      </p:sp>
      <p:pic>
        <p:nvPicPr>
          <p:cNvPr id="14" name="Picture 13">
            <a:extLst>
              <a:ext uri="{FF2B5EF4-FFF2-40B4-BE49-F238E27FC236}">
                <a16:creationId xmlns:a16="http://schemas.microsoft.com/office/drawing/2014/main" id="{DF16AEFE-AF29-4A12-8549-8CE4139FE8DA}"/>
              </a:ext>
            </a:extLst>
          </p:cNvPr>
          <p:cNvPicPr>
            <a:picLocks noChangeAspect="1"/>
          </p:cNvPicPr>
          <p:nvPr/>
        </p:nvPicPr>
        <p:blipFill>
          <a:blip r:embed="rId2"/>
          <a:stretch>
            <a:fillRect/>
          </a:stretch>
        </p:blipFill>
        <p:spPr>
          <a:xfrm>
            <a:off x="9316184" y="3404258"/>
            <a:ext cx="2376488" cy="1129127"/>
          </a:xfrm>
          <a:prstGeom prst="rect">
            <a:avLst/>
          </a:prstGeom>
        </p:spPr>
      </p:pic>
      <p:pic>
        <p:nvPicPr>
          <p:cNvPr id="15" name="Picture 14">
            <a:extLst>
              <a:ext uri="{FF2B5EF4-FFF2-40B4-BE49-F238E27FC236}">
                <a16:creationId xmlns:a16="http://schemas.microsoft.com/office/drawing/2014/main" id="{D549F480-46C4-4333-B62D-7E5EF02B2E9B}"/>
              </a:ext>
            </a:extLst>
          </p:cNvPr>
          <p:cNvPicPr>
            <a:picLocks noChangeAspect="1"/>
          </p:cNvPicPr>
          <p:nvPr/>
        </p:nvPicPr>
        <p:blipFill>
          <a:blip r:embed="rId3"/>
          <a:stretch>
            <a:fillRect/>
          </a:stretch>
        </p:blipFill>
        <p:spPr>
          <a:xfrm>
            <a:off x="7393009" y="5164557"/>
            <a:ext cx="1753232" cy="1314924"/>
          </a:xfrm>
          <a:prstGeom prst="rect">
            <a:avLst/>
          </a:prstGeom>
        </p:spPr>
      </p:pic>
      <p:pic>
        <p:nvPicPr>
          <p:cNvPr id="17" name="Picture 16">
            <a:extLst>
              <a:ext uri="{FF2B5EF4-FFF2-40B4-BE49-F238E27FC236}">
                <a16:creationId xmlns:a16="http://schemas.microsoft.com/office/drawing/2014/main" id="{B595DED8-2047-4CF7-BF1A-77442C3076CF}"/>
              </a:ext>
            </a:extLst>
          </p:cNvPr>
          <p:cNvPicPr>
            <a:picLocks noChangeAspect="1"/>
          </p:cNvPicPr>
          <p:nvPr/>
        </p:nvPicPr>
        <p:blipFill>
          <a:blip r:embed="rId4"/>
          <a:stretch>
            <a:fillRect/>
          </a:stretch>
        </p:blipFill>
        <p:spPr>
          <a:xfrm>
            <a:off x="320097" y="3294576"/>
            <a:ext cx="2134378" cy="1451592"/>
          </a:xfrm>
          <a:prstGeom prst="rect">
            <a:avLst/>
          </a:prstGeom>
        </p:spPr>
      </p:pic>
      <p:pic>
        <p:nvPicPr>
          <p:cNvPr id="2" name="Picture 1">
            <a:extLst>
              <a:ext uri="{FF2B5EF4-FFF2-40B4-BE49-F238E27FC236}">
                <a16:creationId xmlns:a16="http://schemas.microsoft.com/office/drawing/2014/main" id="{31EF4E31-844F-4D5A-94E0-862A045EAFCE}"/>
              </a:ext>
            </a:extLst>
          </p:cNvPr>
          <p:cNvPicPr>
            <a:picLocks noChangeAspect="1"/>
          </p:cNvPicPr>
          <p:nvPr/>
        </p:nvPicPr>
        <p:blipFill>
          <a:blip r:embed="rId5"/>
          <a:stretch>
            <a:fillRect/>
          </a:stretch>
        </p:blipFill>
        <p:spPr>
          <a:xfrm>
            <a:off x="9901183" y="396928"/>
            <a:ext cx="1656521" cy="1176240"/>
          </a:xfrm>
          <a:prstGeom prst="rect">
            <a:avLst/>
          </a:prstGeom>
        </p:spPr>
      </p:pic>
      <p:pic>
        <p:nvPicPr>
          <p:cNvPr id="3" name="Picture 2">
            <a:extLst>
              <a:ext uri="{FF2B5EF4-FFF2-40B4-BE49-F238E27FC236}">
                <a16:creationId xmlns:a16="http://schemas.microsoft.com/office/drawing/2014/main" id="{F169BC97-D349-4279-A30A-20634735F797}"/>
              </a:ext>
            </a:extLst>
          </p:cNvPr>
          <p:cNvPicPr>
            <a:picLocks noChangeAspect="1"/>
          </p:cNvPicPr>
          <p:nvPr/>
        </p:nvPicPr>
        <p:blipFill>
          <a:blip r:embed="rId6"/>
          <a:stretch>
            <a:fillRect/>
          </a:stretch>
        </p:blipFill>
        <p:spPr>
          <a:xfrm>
            <a:off x="634296" y="406815"/>
            <a:ext cx="1820179" cy="1190625"/>
          </a:xfrm>
          <a:prstGeom prst="rect">
            <a:avLst/>
          </a:prstGeom>
        </p:spPr>
      </p:pic>
      <p:pic>
        <p:nvPicPr>
          <p:cNvPr id="10" name="Picture 9">
            <a:extLst>
              <a:ext uri="{FF2B5EF4-FFF2-40B4-BE49-F238E27FC236}">
                <a16:creationId xmlns:a16="http://schemas.microsoft.com/office/drawing/2014/main" id="{88CAEE38-8C97-4B91-A6D9-C6877138FCE7}"/>
              </a:ext>
            </a:extLst>
          </p:cNvPr>
          <p:cNvPicPr>
            <a:picLocks noChangeAspect="1"/>
          </p:cNvPicPr>
          <p:nvPr/>
        </p:nvPicPr>
        <p:blipFill>
          <a:blip r:embed="rId7"/>
          <a:stretch>
            <a:fillRect/>
          </a:stretch>
        </p:blipFill>
        <p:spPr>
          <a:xfrm>
            <a:off x="3045759" y="4917860"/>
            <a:ext cx="800100" cy="1724025"/>
          </a:xfrm>
          <a:prstGeom prst="rect">
            <a:avLst/>
          </a:prstGeom>
        </p:spPr>
      </p:pic>
      <p:pic>
        <p:nvPicPr>
          <p:cNvPr id="1026" name="Picture 2" descr="Class Dojo Info">
            <a:extLst>
              <a:ext uri="{FF2B5EF4-FFF2-40B4-BE49-F238E27FC236}">
                <a16:creationId xmlns:a16="http://schemas.microsoft.com/office/drawing/2014/main" id="{499D8768-9B26-44D0-92F3-22CE73AF3001}"/>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50150" y="1343476"/>
            <a:ext cx="1796356" cy="1412944"/>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B503E784-F633-49A1-8E3C-A15889151E1C}"/>
              </a:ext>
            </a:extLst>
          </p:cNvPr>
          <p:cNvSpPr txBox="1"/>
          <p:nvPr/>
        </p:nvSpPr>
        <p:spPr>
          <a:xfrm>
            <a:off x="4213412" y="2801168"/>
            <a:ext cx="3343835" cy="1200329"/>
          </a:xfrm>
          <a:prstGeom prst="rect">
            <a:avLst/>
          </a:prstGeom>
          <a:noFill/>
        </p:spPr>
        <p:txBody>
          <a:bodyPr wrap="square" rtlCol="0">
            <a:spAutoFit/>
          </a:bodyPr>
          <a:lstStyle/>
          <a:p>
            <a:r>
              <a:rPr lang="en-GB" dirty="0">
                <a:latin typeface="Comic Sans MS" panose="030F0702030302020204" pitchFamily="66" charset="0"/>
              </a:rPr>
              <a:t>If you haven’t joined our class dojo page, please let us know and we can resend the link!</a:t>
            </a:r>
          </a:p>
        </p:txBody>
      </p:sp>
      <p:sp>
        <p:nvSpPr>
          <p:cNvPr id="12" name="TextBox 11">
            <a:extLst>
              <a:ext uri="{FF2B5EF4-FFF2-40B4-BE49-F238E27FC236}">
                <a16:creationId xmlns:a16="http://schemas.microsoft.com/office/drawing/2014/main" id="{35CD0C59-0628-4B68-A383-7D67B4C7C0FB}"/>
              </a:ext>
            </a:extLst>
          </p:cNvPr>
          <p:cNvSpPr txBox="1"/>
          <p:nvPr/>
        </p:nvSpPr>
        <p:spPr>
          <a:xfrm>
            <a:off x="4213412" y="4462202"/>
            <a:ext cx="3031640" cy="2308324"/>
          </a:xfrm>
          <a:prstGeom prst="rect">
            <a:avLst/>
          </a:prstGeom>
          <a:noFill/>
        </p:spPr>
        <p:txBody>
          <a:bodyPr wrap="square" rtlCol="0">
            <a:spAutoFit/>
          </a:bodyPr>
          <a:lstStyle/>
          <a:p>
            <a:pPr algn="ctr"/>
            <a:r>
              <a:rPr lang="en-GB" dirty="0">
                <a:latin typeface="Comic Sans MS" panose="030F0702030302020204" pitchFamily="66" charset="0"/>
              </a:rPr>
              <a:t>Any home time arrangements need to be written in the contact book – this includes everyone except parents who pick up. Please call the office if there is a change.</a:t>
            </a:r>
          </a:p>
        </p:txBody>
      </p:sp>
    </p:spTree>
    <p:extLst>
      <p:ext uri="{BB962C8B-B14F-4D97-AF65-F5344CB8AC3E}">
        <p14:creationId xmlns:p14="http://schemas.microsoft.com/office/powerpoint/2010/main" val="875524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072534-16B5-4EDE-8F17-A97B4D5B6EBA}"/>
              </a:ext>
            </a:extLst>
          </p:cNvPr>
          <p:cNvSpPr>
            <a:spLocks noGrp="1"/>
          </p:cNvSpPr>
          <p:nvPr>
            <p:ph type="title"/>
          </p:nvPr>
        </p:nvSpPr>
        <p:spPr/>
        <p:txBody>
          <a:bodyPr/>
          <a:lstStyle/>
          <a:p>
            <a:pPr algn="ctr"/>
            <a:r>
              <a:rPr lang="en-GB" b="1" u="sng" dirty="0">
                <a:latin typeface="Comic Sans MS" panose="030F0702030302020204" pitchFamily="66" charset="0"/>
              </a:rPr>
              <a:t>Our themes</a:t>
            </a:r>
          </a:p>
        </p:txBody>
      </p:sp>
      <p:sp>
        <p:nvSpPr>
          <p:cNvPr id="3" name="Content Placeholder 2">
            <a:extLst>
              <a:ext uri="{FF2B5EF4-FFF2-40B4-BE49-F238E27FC236}">
                <a16:creationId xmlns:a16="http://schemas.microsoft.com/office/drawing/2014/main" id="{E029F773-2347-43D7-97A9-3AE733C2931C}"/>
              </a:ext>
            </a:extLst>
          </p:cNvPr>
          <p:cNvSpPr>
            <a:spLocks noGrp="1"/>
          </p:cNvSpPr>
          <p:nvPr>
            <p:ph idx="1"/>
          </p:nvPr>
        </p:nvSpPr>
        <p:spPr>
          <a:xfrm>
            <a:off x="524435" y="1440142"/>
            <a:ext cx="11667565" cy="5417857"/>
          </a:xfrm>
        </p:spPr>
        <p:txBody>
          <a:bodyPr>
            <a:normAutofit lnSpcReduction="10000"/>
          </a:bodyPr>
          <a:lstStyle/>
          <a:p>
            <a:r>
              <a:rPr lang="en-GB" b="1" dirty="0">
                <a:latin typeface="Comic Sans MS" panose="030F0702030302020204" pitchFamily="66" charset="0"/>
                <a:ea typeface="Cambria" panose="02040503050406030204" pitchFamily="18" charset="0"/>
              </a:rPr>
              <a:t>Terms 1 – Where is Europe? </a:t>
            </a:r>
          </a:p>
          <a:p>
            <a:endParaRPr lang="en-GB" b="1" dirty="0">
              <a:latin typeface="Comic Sans MS" panose="030F0702030302020204" pitchFamily="66" charset="0"/>
              <a:ea typeface="Cambria" panose="02040503050406030204" pitchFamily="18" charset="0"/>
            </a:endParaRPr>
          </a:p>
          <a:p>
            <a:r>
              <a:rPr lang="en-GB" b="1" dirty="0">
                <a:latin typeface="Comic Sans MS" panose="030F0702030302020204" pitchFamily="66" charset="0"/>
                <a:ea typeface="Cambria" panose="02040503050406030204" pitchFamily="18" charset="0"/>
              </a:rPr>
              <a:t>Term 2 - </a:t>
            </a:r>
            <a:r>
              <a:rPr lang="en-GB" b="1" dirty="0">
                <a:effectLst/>
                <a:latin typeface="Comic Sans MS" panose="030F0702030302020204" pitchFamily="66" charset="0"/>
                <a:ea typeface="Calibri" panose="020F0502020204030204" pitchFamily="34" charset="0"/>
                <a:cs typeface="Arial" panose="020B0604020202020204" pitchFamily="34" charset="0"/>
              </a:rPr>
              <a:t>What was life like in Medieval Britain? </a:t>
            </a:r>
          </a:p>
          <a:p>
            <a:endParaRPr lang="en-GB" b="1" dirty="0">
              <a:latin typeface="Comic Sans MS" panose="030F0702030302020204" pitchFamily="66" charset="0"/>
              <a:ea typeface="Cambria" panose="02040503050406030204" pitchFamily="18" charset="0"/>
            </a:endParaRPr>
          </a:p>
          <a:p>
            <a:r>
              <a:rPr lang="en-GB" b="1" dirty="0">
                <a:latin typeface="Comic Sans MS" panose="030F0702030302020204" pitchFamily="66" charset="0"/>
                <a:ea typeface="Cambria" panose="02040503050406030204" pitchFamily="18" charset="0"/>
              </a:rPr>
              <a:t>Term 3 – What is climate and how is it changing?</a:t>
            </a:r>
          </a:p>
          <a:p>
            <a:endParaRPr lang="en-GB" dirty="0">
              <a:latin typeface="Comic Sans MS" panose="030F0702030302020204" pitchFamily="66" charset="0"/>
              <a:ea typeface="Cambria" panose="02040503050406030204" pitchFamily="18" charset="0"/>
            </a:endParaRPr>
          </a:p>
          <a:p>
            <a:r>
              <a:rPr lang="en-GB" b="1" dirty="0">
                <a:latin typeface="Comic Sans MS" panose="030F0702030302020204" pitchFamily="66" charset="0"/>
                <a:ea typeface="Cambria" panose="02040503050406030204" pitchFamily="18" charset="0"/>
              </a:rPr>
              <a:t>Term 4 – How did the Romans impact Europe?</a:t>
            </a:r>
          </a:p>
          <a:p>
            <a:endParaRPr lang="en-GB" dirty="0">
              <a:latin typeface="Comic Sans MS" panose="030F0702030302020204" pitchFamily="66" charset="0"/>
              <a:ea typeface="Cambria" panose="02040503050406030204" pitchFamily="18" charset="0"/>
            </a:endParaRPr>
          </a:p>
          <a:p>
            <a:r>
              <a:rPr lang="en-GB" b="1" dirty="0">
                <a:latin typeface="Comic Sans MS" panose="030F0702030302020204" pitchFamily="66" charset="0"/>
                <a:ea typeface="Cambria" panose="02040503050406030204" pitchFamily="18" charset="0"/>
              </a:rPr>
              <a:t>Terms 5 – How does wealth impact architecture? </a:t>
            </a:r>
          </a:p>
          <a:p>
            <a:endParaRPr lang="en-GB" b="1" dirty="0">
              <a:latin typeface="Comic Sans MS" panose="030F0702030302020204" pitchFamily="66" charset="0"/>
              <a:ea typeface="Cambria" panose="02040503050406030204" pitchFamily="18" charset="0"/>
            </a:endParaRPr>
          </a:p>
          <a:p>
            <a:r>
              <a:rPr lang="en-GB" b="1" dirty="0">
                <a:latin typeface="Comic Sans MS" panose="030F0702030302020204" pitchFamily="66" charset="0"/>
                <a:ea typeface="Cambria" panose="02040503050406030204" pitchFamily="18" charset="0"/>
              </a:rPr>
              <a:t>Term 6 – What was the legacy of the Ancient Greeks?</a:t>
            </a:r>
            <a:endParaRPr lang="en-GB" dirty="0">
              <a:latin typeface="Comic Sans MS" panose="030F0702030302020204" pitchFamily="66" charset="0"/>
              <a:ea typeface="Cambria" panose="02040503050406030204" pitchFamily="18" charset="0"/>
            </a:endParaRPr>
          </a:p>
        </p:txBody>
      </p:sp>
    </p:spTree>
    <p:extLst>
      <p:ext uri="{BB962C8B-B14F-4D97-AF65-F5344CB8AC3E}">
        <p14:creationId xmlns:p14="http://schemas.microsoft.com/office/powerpoint/2010/main" val="31968672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141F7F-A9ED-4548-ABF1-058762926D08}"/>
              </a:ext>
            </a:extLst>
          </p:cNvPr>
          <p:cNvSpPr>
            <a:spLocks noGrp="1"/>
          </p:cNvSpPr>
          <p:nvPr>
            <p:ph type="title"/>
          </p:nvPr>
        </p:nvSpPr>
        <p:spPr/>
        <p:txBody>
          <a:bodyPr/>
          <a:lstStyle/>
          <a:p>
            <a:pPr algn="ctr"/>
            <a:r>
              <a:rPr lang="en-GB" u="sng" dirty="0">
                <a:latin typeface="Comic Sans MS" panose="030F0702030302020204" pitchFamily="66" charset="0"/>
              </a:rPr>
              <a:t>PE</a:t>
            </a:r>
          </a:p>
        </p:txBody>
      </p:sp>
      <p:sp>
        <p:nvSpPr>
          <p:cNvPr id="3" name="Content Placeholder 2">
            <a:extLst>
              <a:ext uri="{FF2B5EF4-FFF2-40B4-BE49-F238E27FC236}">
                <a16:creationId xmlns:a16="http://schemas.microsoft.com/office/drawing/2014/main" id="{27818FAF-A25C-4D28-A331-819D9B270998}"/>
              </a:ext>
            </a:extLst>
          </p:cNvPr>
          <p:cNvSpPr>
            <a:spLocks noGrp="1"/>
          </p:cNvSpPr>
          <p:nvPr>
            <p:ph idx="1"/>
          </p:nvPr>
        </p:nvSpPr>
        <p:spPr/>
        <p:txBody>
          <a:bodyPr>
            <a:normAutofit fontScale="92500" lnSpcReduction="20000"/>
          </a:bodyPr>
          <a:lstStyle/>
          <a:p>
            <a:r>
              <a:rPr lang="en-GB" dirty="0">
                <a:latin typeface="Comic Sans MS" panose="030F0702030302020204" pitchFamily="66" charset="0"/>
              </a:rPr>
              <a:t>We expect every child to participate in PE.</a:t>
            </a:r>
          </a:p>
          <a:p>
            <a:r>
              <a:rPr lang="en-GB" dirty="0">
                <a:latin typeface="Comic Sans MS" panose="030F0702030302020204" pitchFamily="66" charset="0"/>
              </a:rPr>
              <a:t>They need to be prepared by coming into school in their full PE kit.</a:t>
            </a:r>
          </a:p>
          <a:p>
            <a:r>
              <a:rPr lang="en-GB" dirty="0">
                <a:latin typeface="Comic Sans MS" panose="030F0702030302020204" pitchFamily="66" charset="0"/>
              </a:rPr>
              <a:t>This includes trainers (not plimsolls), white or house colour t-shirt, jumper, and shorts or tracksuit bottoms. </a:t>
            </a:r>
          </a:p>
          <a:p>
            <a:r>
              <a:rPr lang="en-GB" dirty="0">
                <a:latin typeface="Comic Sans MS" panose="030F0702030302020204" pitchFamily="66" charset="0"/>
              </a:rPr>
              <a:t>Please make sure earrings and all jewellery is removed and long hair is tied back prior to coming to school on PE days otherwise children will not be able to partake in activities set. Instead, they will be given a role i.e. coach, teacher’s assistant, time keeper.</a:t>
            </a:r>
          </a:p>
          <a:p>
            <a:pPr marL="0" indent="0">
              <a:buNone/>
            </a:pPr>
            <a:endParaRPr lang="en-GB" dirty="0">
              <a:latin typeface="Comic Sans MS" panose="030F0702030302020204" pitchFamily="66" charset="0"/>
            </a:endParaRPr>
          </a:p>
          <a:p>
            <a:r>
              <a:rPr lang="en-GB" dirty="0">
                <a:latin typeface="Comic Sans MS" panose="030F0702030302020204" pitchFamily="66" charset="0"/>
              </a:rPr>
              <a:t>Our PE (subject to weather,) are Monday and Wednesday this term. </a:t>
            </a:r>
          </a:p>
        </p:txBody>
      </p:sp>
    </p:spTree>
    <p:extLst>
      <p:ext uri="{BB962C8B-B14F-4D97-AF65-F5344CB8AC3E}">
        <p14:creationId xmlns:p14="http://schemas.microsoft.com/office/powerpoint/2010/main" val="24079448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396901-B2EA-4E19-96B0-028C33B9FCB7}"/>
              </a:ext>
            </a:extLst>
          </p:cNvPr>
          <p:cNvSpPr>
            <a:spLocks noGrp="1"/>
          </p:cNvSpPr>
          <p:nvPr>
            <p:ph type="title"/>
          </p:nvPr>
        </p:nvSpPr>
        <p:spPr/>
        <p:txBody>
          <a:bodyPr/>
          <a:lstStyle/>
          <a:p>
            <a:pPr algn="ctr"/>
            <a:r>
              <a:rPr lang="en-GB" b="1" u="sng" dirty="0">
                <a:latin typeface="Comic Sans MS" panose="030F0702030302020204" pitchFamily="66" charset="0"/>
              </a:rPr>
              <a:t>Behaviour expectations</a:t>
            </a:r>
          </a:p>
        </p:txBody>
      </p:sp>
      <p:sp>
        <p:nvSpPr>
          <p:cNvPr id="3" name="Content Placeholder 2">
            <a:extLst>
              <a:ext uri="{FF2B5EF4-FFF2-40B4-BE49-F238E27FC236}">
                <a16:creationId xmlns:a16="http://schemas.microsoft.com/office/drawing/2014/main" id="{62483A00-E324-4F1B-8025-2924B984C03E}"/>
              </a:ext>
            </a:extLst>
          </p:cNvPr>
          <p:cNvSpPr>
            <a:spLocks noGrp="1"/>
          </p:cNvSpPr>
          <p:nvPr>
            <p:ph idx="1"/>
          </p:nvPr>
        </p:nvSpPr>
        <p:spPr>
          <a:xfrm>
            <a:off x="430305" y="1592543"/>
            <a:ext cx="11591365" cy="4351338"/>
          </a:xfrm>
        </p:spPr>
        <p:txBody>
          <a:bodyPr vert="horz" lIns="91440" tIns="45720" rIns="91440" bIns="45720" rtlCol="0" anchor="t">
            <a:normAutofit/>
          </a:bodyPr>
          <a:lstStyle/>
          <a:p>
            <a:r>
              <a:rPr lang="en-GB" dirty="0">
                <a:latin typeface="Comic Sans MS" panose="030F0702030302020204" pitchFamily="66" charset="0"/>
              </a:rPr>
              <a:t>All children are encouraged to do their best learning and we will always endeavour to support children to the best of our ability.</a:t>
            </a:r>
          </a:p>
          <a:p>
            <a:r>
              <a:rPr lang="en-GB" dirty="0">
                <a:latin typeface="Comic Sans MS" panose="030F0702030302020204" pitchFamily="66" charset="0"/>
              </a:rPr>
              <a:t>Children will be following the Good to be Green system to encourage effective behaviour for learning. </a:t>
            </a:r>
          </a:p>
          <a:p>
            <a:r>
              <a:rPr lang="en-GB" dirty="0">
                <a:latin typeface="Comic Sans MS" panose="030F0702030302020204" pitchFamily="66" charset="0"/>
              </a:rPr>
              <a:t>Dojo points are used to reward a child who demonstrates key learning skills, such as resilience, active listening and demonstrating success with their learning.</a:t>
            </a:r>
          </a:p>
          <a:p>
            <a:endParaRPr lang="en-GB" dirty="0">
              <a:latin typeface="Comic Sans MS" panose="030F0702030302020204" pitchFamily="66" charset="0"/>
            </a:endParaRPr>
          </a:p>
          <a:p>
            <a:endParaRPr lang="en-GB" dirty="0">
              <a:latin typeface="Comic Sans MS" panose="030F0702030302020204" pitchFamily="66" charset="0"/>
            </a:endParaRPr>
          </a:p>
          <a:p>
            <a:endParaRPr lang="en-GB" dirty="0">
              <a:latin typeface="Comic Sans MS" panose="030F0702030302020204" pitchFamily="66" charset="0"/>
            </a:endParaRPr>
          </a:p>
          <a:p>
            <a:endParaRPr lang="en-GB" dirty="0">
              <a:latin typeface="Comic Sans MS" panose="030F0702030302020204" pitchFamily="66" charset="0"/>
            </a:endParaRPr>
          </a:p>
          <a:p>
            <a:endParaRPr lang="en-GB" dirty="0">
              <a:latin typeface="Comic Sans MS" panose="030F0702030302020204" pitchFamily="66" charset="0"/>
            </a:endParaRPr>
          </a:p>
          <a:p>
            <a:endParaRPr lang="en-GB" dirty="0">
              <a:latin typeface="Comic Sans MS" panose="030F0702030302020204" pitchFamily="66" charset="0"/>
            </a:endParaRPr>
          </a:p>
          <a:p>
            <a:pPr marL="0" indent="0">
              <a:buNone/>
            </a:pPr>
            <a:endParaRPr lang="en-GB" dirty="0">
              <a:latin typeface="CCW Cursive Writing 4" panose="03050602040000000000" pitchFamily="66" charset="0"/>
            </a:endParaRPr>
          </a:p>
        </p:txBody>
      </p:sp>
      <p:pic>
        <p:nvPicPr>
          <p:cNvPr id="15" name="Picture 14">
            <a:extLst>
              <a:ext uri="{FF2B5EF4-FFF2-40B4-BE49-F238E27FC236}">
                <a16:creationId xmlns:a16="http://schemas.microsoft.com/office/drawing/2014/main" id="{BCE44B71-124A-4744-AA1B-CF35C488E035}"/>
              </a:ext>
            </a:extLst>
          </p:cNvPr>
          <p:cNvPicPr>
            <a:picLocks noChangeAspect="1"/>
          </p:cNvPicPr>
          <p:nvPr/>
        </p:nvPicPr>
        <p:blipFill>
          <a:blip r:embed="rId2"/>
          <a:stretch>
            <a:fillRect/>
          </a:stretch>
        </p:blipFill>
        <p:spPr>
          <a:xfrm>
            <a:off x="8479045" y="4267292"/>
            <a:ext cx="3282650" cy="2507983"/>
          </a:xfrm>
          <a:prstGeom prst="rect">
            <a:avLst/>
          </a:prstGeom>
        </p:spPr>
      </p:pic>
    </p:spTree>
    <p:extLst>
      <p:ext uri="{BB962C8B-B14F-4D97-AF65-F5344CB8AC3E}">
        <p14:creationId xmlns:p14="http://schemas.microsoft.com/office/powerpoint/2010/main" val="41122099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9D4C0-F5D9-4655-99BB-1786E3CD2F3C}"/>
              </a:ext>
            </a:extLst>
          </p:cNvPr>
          <p:cNvSpPr>
            <a:spLocks noGrp="1"/>
          </p:cNvSpPr>
          <p:nvPr>
            <p:ph type="title"/>
          </p:nvPr>
        </p:nvSpPr>
        <p:spPr/>
        <p:txBody>
          <a:bodyPr/>
          <a:lstStyle/>
          <a:p>
            <a:pPr algn="ctr"/>
            <a:r>
              <a:rPr lang="en-GB" u="sng" dirty="0">
                <a:latin typeface="Comic Sans MS" panose="030F0702030302020204" pitchFamily="66" charset="0"/>
              </a:rPr>
              <a:t>Behaviour expectations</a:t>
            </a:r>
          </a:p>
        </p:txBody>
      </p:sp>
      <p:pic>
        <p:nvPicPr>
          <p:cNvPr id="5" name="Picture 4">
            <a:extLst>
              <a:ext uri="{FF2B5EF4-FFF2-40B4-BE49-F238E27FC236}">
                <a16:creationId xmlns:a16="http://schemas.microsoft.com/office/drawing/2014/main" id="{E26739CA-B9C5-43C7-A782-513457A15FDB}"/>
              </a:ext>
            </a:extLst>
          </p:cNvPr>
          <p:cNvPicPr>
            <a:picLocks noChangeAspect="1"/>
          </p:cNvPicPr>
          <p:nvPr/>
        </p:nvPicPr>
        <p:blipFill>
          <a:blip r:embed="rId2"/>
          <a:stretch>
            <a:fillRect/>
          </a:stretch>
        </p:blipFill>
        <p:spPr>
          <a:xfrm>
            <a:off x="1408811" y="4599030"/>
            <a:ext cx="10181202" cy="2034716"/>
          </a:xfrm>
          <a:prstGeom prst="rect">
            <a:avLst/>
          </a:prstGeom>
        </p:spPr>
      </p:pic>
      <p:sp>
        <p:nvSpPr>
          <p:cNvPr id="6" name="TextBox 5">
            <a:extLst>
              <a:ext uri="{FF2B5EF4-FFF2-40B4-BE49-F238E27FC236}">
                <a16:creationId xmlns:a16="http://schemas.microsoft.com/office/drawing/2014/main" id="{D0376F1D-A1A5-4EBF-BDD9-B91681FA36A7}"/>
              </a:ext>
            </a:extLst>
          </p:cNvPr>
          <p:cNvSpPr txBox="1"/>
          <p:nvPr/>
        </p:nvSpPr>
        <p:spPr>
          <a:xfrm>
            <a:off x="1048872" y="1604682"/>
            <a:ext cx="10304928" cy="2062103"/>
          </a:xfrm>
          <a:prstGeom prst="rect">
            <a:avLst/>
          </a:prstGeom>
          <a:noFill/>
        </p:spPr>
        <p:txBody>
          <a:bodyPr wrap="square" rtlCol="0">
            <a:spAutoFit/>
          </a:bodyPr>
          <a:lstStyle/>
          <a:p>
            <a:pPr algn="just"/>
            <a:r>
              <a:rPr lang="en-GB" sz="3200" dirty="0">
                <a:latin typeface="Comic Sans MS" panose="030F0702030302020204" pitchFamily="66" charset="0"/>
              </a:rPr>
              <a:t>These are our values and promises that we expect the children to follow at school. If children show these values, they will be given a recognition card which goes into their good to be green slot. </a:t>
            </a:r>
          </a:p>
        </p:txBody>
      </p:sp>
    </p:spTree>
    <p:extLst>
      <p:ext uri="{BB962C8B-B14F-4D97-AF65-F5344CB8AC3E}">
        <p14:creationId xmlns:p14="http://schemas.microsoft.com/office/powerpoint/2010/main" val="1717877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2828F4D-F024-4F61-A510-E8CD94E36CFD}"/>
              </a:ext>
            </a:extLst>
          </p:cNvPr>
          <p:cNvSpPr>
            <a:spLocks noGrp="1"/>
          </p:cNvSpPr>
          <p:nvPr>
            <p:ph idx="1"/>
          </p:nvPr>
        </p:nvSpPr>
        <p:spPr>
          <a:xfrm>
            <a:off x="694765" y="1423661"/>
            <a:ext cx="10515600" cy="2767340"/>
          </a:xfrm>
        </p:spPr>
        <p:txBody>
          <a:bodyPr/>
          <a:lstStyle/>
          <a:p>
            <a:pPr marL="0" indent="0">
              <a:buNone/>
            </a:pPr>
            <a:r>
              <a:rPr lang="en-GB" dirty="0">
                <a:latin typeface="Comic Sans MS" panose="030F0702030302020204" pitchFamily="66" charset="0"/>
              </a:rPr>
              <a:t>Every day a pupil is selected at random and at the end of the day, if that child has not had a yellow or red card, they earn the class a secret pupil point. The children can then “spend” these points on a class reward throughout the term or at the end depending on how many points they want to spend at a time. </a:t>
            </a:r>
          </a:p>
          <a:p>
            <a:endParaRPr lang="en-GB" dirty="0"/>
          </a:p>
        </p:txBody>
      </p:sp>
      <p:pic>
        <p:nvPicPr>
          <p:cNvPr id="1026" name="Picture 2" descr="Secret secret student - Stock Illustration [40583070] - PIXTA">
            <a:extLst>
              <a:ext uri="{FF2B5EF4-FFF2-40B4-BE49-F238E27FC236}">
                <a16:creationId xmlns:a16="http://schemas.microsoft.com/office/drawing/2014/main" id="{C5212798-CDCC-4B39-9D1B-1DBCD491C56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35873" y="4132730"/>
            <a:ext cx="2095500" cy="2181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88360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7B64C6-723A-43FA-93C9-1F9B5633E303}"/>
              </a:ext>
            </a:extLst>
          </p:cNvPr>
          <p:cNvSpPr>
            <a:spLocks noGrp="1"/>
          </p:cNvSpPr>
          <p:nvPr>
            <p:ph type="title"/>
          </p:nvPr>
        </p:nvSpPr>
        <p:spPr/>
        <p:txBody>
          <a:bodyPr/>
          <a:lstStyle/>
          <a:p>
            <a:pPr algn="ctr"/>
            <a:r>
              <a:rPr lang="en-GB" b="1" u="sng" dirty="0">
                <a:latin typeface="Comic Sans MS" panose="030F0702030302020204" pitchFamily="66" charset="0"/>
              </a:rPr>
              <a:t>Phonics and Spelling</a:t>
            </a:r>
          </a:p>
        </p:txBody>
      </p:sp>
      <p:sp>
        <p:nvSpPr>
          <p:cNvPr id="3" name="Content Placeholder 2">
            <a:extLst>
              <a:ext uri="{FF2B5EF4-FFF2-40B4-BE49-F238E27FC236}">
                <a16:creationId xmlns:a16="http://schemas.microsoft.com/office/drawing/2014/main" id="{E4CA6682-C7EA-4CA7-97ED-FE09BC186CE7}"/>
              </a:ext>
            </a:extLst>
          </p:cNvPr>
          <p:cNvSpPr>
            <a:spLocks noGrp="1"/>
          </p:cNvSpPr>
          <p:nvPr>
            <p:ph idx="1"/>
          </p:nvPr>
        </p:nvSpPr>
        <p:spPr>
          <a:xfrm>
            <a:off x="838200" y="1690688"/>
            <a:ext cx="10515600" cy="5032375"/>
          </a:xfrm>
        </p:spPr>
        <p:txBody>
          <a:bodyPr vert="horz" lIns="91440" tIns="45720" rIns="91440" bIns="45720" rtlCol="0" anchor="t">
            <a:normAutofit/>
          </a:bodyPr>
          <a:lstStyle/>
          <a:p>
            <a:r>
              <a:rPr lang="en-GB" dirty="0">
                <a:latin typeface="Comic Sans MS" panose="030F0702030302020204" pitchFamily="66" charset="0"/>
              </a:rPr>
              <a:t>We have started this term by picking up from where Year 1 ended with their phonics learning and have moved to our spelling programme called </a:t>
            </a:r>
            <a:r>
              <a:rPr lang="en-GB" b="1" dirty="0">
                <a:latin typeface="Comic Sans MS" panose="030F0702030302020204" pitchFamily="66" charset="0"/>
              </a:rPr>
              <a:t>spelling shed</a:t>
            </a:r>
            <a:r>
              <a:rPr lang="en-GB" dirty="0">
                <a:latin typeface="Comic Sans MS" panose="030F0702030302020204" pitchFamily="66" charset="0"/>
              </a:rPr>
              <a:t>. </a:t>
            </a:r>
          </a:p>
          <a:p>
            <a:r>
              <a:rPr lang="en-GB" dirty="0">
                <a:latin typeface="Comic Sans MS" panose="030F0702030302020204" pitchFamily="66" charset="0"/>
              </a:rPr>
              <a:t>Those children who did not yet pass their phonics screening will be supported through small group interventions and will be rechecked.</a:t>
            </a:r>
          </a:p>
          <a:p>
            <a:r>
              <a:rPr lang="en-GB" dirty="0">
                <a:latin typeface="Comic Sans MS" panose="030F0702030302020204" pitchFamily="66" charset="0"/>
              </a:rPr>
              <a:t>Below are some links which show the ELS scheme we follow and our class page with pronunciation of phonemes. </a:t>
            </a:r>
          </a:p>
          <a:p>
            <a:r>
              <a:rPr lang="en-GB" dirty="0">
                <a:latin typeface="Bookman Old Style" panose="02050604050505020204" pitchFamily="18" charset="0"/>
                <a:hlinkClick r:id="rId2"/>
              </a:rPr>
              <a:t>https://essentiallettersandsounds.org/app/training/</a:t>
            </a:r>
            <a:endParaRPr lang="en-GB" dirty="0">
              <a:latin typeface="Bookman Old Style" panose="02050604050505020204" pitchFamily="18" charset="0"/>
            </a:endParaRPr>
          </a:p>
          <a:p>
            <a:r>
              <a:rPr lang="en-GB" dirty="0">
                <a:latin typeface="Bookman Old Style" panose="02050604050505020204" pitchFamily="18" charset="0"/>
                <a:hlinkClick r:id="rId3"/>
              </a:rPr>
              <a:t>https://www.mierscourt-that.org.uk/classpages/year2</a:t>
            </a:r>
            <a:r>
              <a:rPr lang="en-GB" dirty="0">
                <a:latin typeface="Bookman Old Style" panose="02050604050505020204" pitchFamily="18" charset="0"/>
              </a:rPr>
              <a:t> </a:t>
            </a:r>
          </a:p>
          <a:p>
            <a:endParaRPr lang="en-GB" dirty="0">
              <a:latin typeface="Bookman Old Style" panose="02050604050505020204" pitchFamily="18" charset="0"/>
            </a:endParaRPr>
          </a:p>
        </p:txBody>
      </p:sp>
    </p:spTree>
    <p:extLst>
      <p:ext uri="{BB962C8B-B14F-4D97-AF65-F5344CB8AC3E}">
        <p14:creationId xmlns:p14="http://schemas.microsoft.com/office/powerpoint/2010/main" val="1082931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B27A8B-8795-4A4F-B3D9-3EDA85B80717}"/>
              </a:ext>
            </a:extLst>
          </p:cNvPr>
          <p:cNvSpPr>
            <a:spLocks noGrp="1"/>
          </p:cNvSpPr>
          <p:nvPr>
            <p:ph type="title"/>
          </p:nvPr>
        </p:nvSpPr>
        <p:spPr>
          <a:xfrm>
            <a:off x="838200" y="149972"/>
            <a:ext cx="10515600" cy="1325563"/>
          </a:xfrm>
        </p:spPr>
        <p:txBody>
          <a:bodyPr/>
          <a:lstStyle/>
          <a:p>
            <a:pPr algn="ctr"/>
            <a:r>
              <a:rPr lang="en-GB" b="1" u="sng" dirty="0">
                <a:latin typeface="Comic Sans MS" panose="030F0702030302020204" pitchFamily="66" charset="0"/>
              </a:rPr>
              <a:t>Reading</a:t>
            </a:r>
          </a:p>
        </p:txBody>
      </p:sp>
      <p:sp>
        <p:nvSpPr>
          <p:cNvPr id="3" name="Content Placeholder 2">
            <a:extLst>
              <a:ext uri="{FF2B5EF4-FFF2-40B4-BE49-F238E27FC236}">
                <a16:creationId xmlns:a16="http://schemas.microsoft.com/office/drawing/2014/main" id="{6F2258F1-5CC1-480A-BAF5-057457AB46C9}"/>
              </a:ext>
            </a:extLst>
          </p:cNvPr>
          <p:cNvSpPr>
            <a:spLocks noGrp="1"/>
          </p:cNvSpPr>
          <p:nvPr>
            <p:ph idx="1"/>
          </p:nvPr>
        </p:nvSpPr>
        <p:spPr>
          <a:xfrm>
            <a:off x="766482" y="1171201"/>
            <a:ext cx="10515600" cy="5429250"/>
          </a:xfrm>
        </p:spPr>
        <p:txBody>
          <a:bodyPr vert="horz" lIns="91440" tIns="45720" rIns="91440" bIns="45720" rtlCol="0" anchor="t">
            <a:normAutofit fontScale="77500" lnSpcReduction="20000"/>
          </a:bodyPr>
          <a:lstStyle/>
          <a:p>
            <a:pPr algn="just"/>
            <a:r>
              <a:rPr lang="en-GB" dirty="0">
                <a:latin typeface="Comic Sans MS" panose="030F0702030302020204" pitchFamily="66" charset="0"/>
              </a:rPr>
              <a:t>Children will all have a reading book and their orange reading record. Please send both into school daily. </a:t>
            </a:r>
          </a:p>
          <a:p>
            <a:pPr algn="just"/>
            <a:endParaRPr lang="en-GB" dirty="0">
              <a:latin typeface="Comic Sans MS" panose="030F0702030302020204" pitchFamily="66" charset="0"/>
            </a:endParaRPr>
          </a:p>
          <a:p>
            <a:pPr algn="just"/>
            <a:r>
              <a:rPr lang="en-GB" dirty="0">
                <a:latin typeface="Comic Sans MS" panose="030F0702030302020204" pitchFamily="66" charset="0"/>
              </a:rPr>
              <a:t>We endeavour to read with each child 1:1 once a week.</a:t>
            </a:r>
          </a:p>
          <a:p>
            <a:pPr algn="just"/>
            <a:endParaRPr lang="en-GB" dirty="0">
              <a:latin typeface="Comic Sans MS" panose="030F0702030302020204" pitchFamily="66" charset="0"/>
            </a:endParaRPr>
          </a:p>
          <a:p>
            <a:pPr algn="just"/>
            <a:r>
              <a:rPr lang="en-GB" dirty="0">
                <a:latin typeface="Comic Sans MS" panose="030F0702030302020204" pitchFamily="66" charset="0"/>
              </a:rPr>
              <a:t>Children’s books are levelled according to their phonics and fluency. </a:t>
            </a:r>
          </a:p>
          <a:p>
            <a:pPr algn="just"/>
            <a:endParaRPr lang="en-GB" dirty="0">
              <a:latin typeface="Comic Sans MS" panose="030F0702030302020204" pitchFamily="66" charset="0"/>
            </a:endParaRPr>
          </a:p>
          <a:p>
            <a:pPr algn="just"/>
            <a:r>
              <a:rPr lang="en-GB" dirty="0">
                <a:latin typeface="Comic Sans MS" panose="030F0702030302020204" pitchFamily="66" charset="0"/>
              </a:rPr>
              <a:t>We do keep a careful eye on levelling and will move the children once they are showing fluency and an understanding of what they have read.</a:t>
            </a:r>
          </a:p>
          <a:p>
            <a:pPr marL="0" indent="0" algn="just">
              <a:buNone/>
            </a:pPr>
            <a:r>
              <a:rPr lang="en-GB" dirty="0">
                <a:latin typeface="Comic Sans MS" panose="030F0702030302020204" pitchFamily="66" charset="0"/>
              </a:rPr>
              <a:t> </a:t>
            </a:r>
          </a:p>
          <a:p>
            <a:pPr algn="just"/>
            <a:r>
              <a:rPr lang="en-GB" dirty="0">
                <a:latin typeface="Comic Sans MS" panose="030F0702030302020204" pitchFamily="66" charset="0"/>
              </a:rPr>
              <a:t>ELS  (the phonics scheme that we follow) recommend that children need to read their book a few times to develop fluency and understanding. The first read should be  focused on decoding the words, the second read should focused on developing fluency and expression and the third/fourth read is developing their understanding of the story.  This could include simple questions based on what they have read. </a:t>
            </a:r>
          </a:p>
        </p:txBody>
      </p:sp>
    </p:spTree>
    <p:extLst>
      <p:ext uri="{BB962C8B-B14F-4D97-AF65-F5344CB8AC3E}">
        <p14:creationId xmlns:p14="http://schemas.microsoft.com/office/powerpoint/2010/main" val="7543291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7B90C05-A367-414C-A696-A84673957816}"/>
              </a:ext>
            </a:extLst>
          </p:cNvPr>
          <p:cNvPicPr>
            <a:picLocks noChangeAspect="1"/>
          </p:cNvPicPr>
          <p:nvPr/>
        </p:nvPicPr>
        <p:blipFill>
          <a:blip r:embed="rId2"/>
          <a:stretch>
            <a:fillRect/>
          </a:stretch>
        </p:blipFill>
        <p:spPr>
          <a:xfrm>
            <a:off x="1524000" y="33890"/>
            <a:ext cx="9359173" cy="6824110"/>
          </a:xfrm>
          <a:prstGeom prst="rect">
            <a:avLst/>
          </a:prstGeom>
        </p:spPr>
      </p:pic>
    </p:spTree>
    <p:extLst>
      <p:ext uri="{BB962C8B-B14F-4D97-AF65-F5344CB8AC3E}">
        <p14:creationId xmlns:p14="http://schemas.microsoft.com/office/powerpoint/2010/main" val="37740370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cab41393-8a06-40d9-8b96-2dd5565d32e1" xsi:nil="true"/>
    <lcf76f155ced4ddcb4097134ff3c332f xmlns="1bfd5f07-a558-44fe-8fd3-13be045d5caf">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024576469B206F4397078BCFA0C84513" ma:contentTypeVersion="19" ma:contentTypeDescription="Create a new document." ma:contentTypeScope="" ma:versionID="0b5d55f09d6f8b75411fd650ec153d4d">
  <xsd:schema xmlns:xsd="http://www.w3.org/2001/XMLSchema" xmlns:xs="http://www.w3.org/2001/XMLSchema" xmlns:p="http://schemas.microsoft.com/office/2006/metadata/properties" xmlns:ns2="1bfd5f07-a558-44fe-8fd3-13be045d5caf" xmlns:ns3="cab41393-8a06-40d9-8b96-2dd5565d32e1" targetNamespace="http://schemas.microsoft.com/office/2006/metadata/properties" ma:root="true" ma:fieldsID="79eb3b86138719bc630309bb43c58cc6" ns2:_="" ns3:_="">
    <xsd:import namespace="1bfd5f07-a558-44fe-8fd3-13be045d5caf"/>
    <xsd:import namespace="cab41393-8a06-40d9-8b96-2dd5565d32e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bfd5f07-a558-44fe-8fd3-13be045d5ca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6be9846c-2547-4ad3-b10d-ccbfcc032a13"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ab41393-8a06-40d9-8b96-2dd5565d32e1"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56e349ec-265a-4a2e-aff2-cef3c217d8de}" ma:internalName="TaxCatchAll" ma:showField="CatchAllData" ma:web="cab41393-8a06-40d9-8b96-2dd5565d32e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7C0FBBF-8342-4A3D-9CDD-ECA244AF50C0}">
  <ds:schemaRefs>
    <ds:schemaRef ds:uri="1bfd5f07-a558-44fe-8fd3-13be045d5caf"/>
    <ds:schemaRef ds:uri="http://www.w3.org/XML/1998/namespace"/>
    <ds:schemaRef ds:uri="cab41393-8a06-40d9-8b96-2dd5565d32e1"/>
    <ds:schemaRef ds:uri="http://purl.org/dc/dcmitype/"/>
    <ds:schemaRef ds:uri="http://purl.org/dc/elements/1.1/"/>
    <ds:schemaRef ds:uri="http://schemas.microsoft.com/office/2006/documentManagement/types"/>
    <ds:schemaRef ds:uri="http://purl.org/dc/terms/"/>
    <ds:schemaRef ds:uri="http://schemas.microsoft.com/office/infopath/2007/PartnerControls"/>
    <ds:schemaRef ds:uri="http://schemas.openxmlformats.org/package/2006/metadata/core-properties"/>
    <ds:schemaRef ds:uri="http://schemas.microsoft.com/office/2006/metadata/properties"/>
  </ds:schemaRefs>
</ds:datastoreItem>
</file>

<file path=customXml/itemProps2.xml><?xml version="1.0" encoding="utf-8"?>
<ds:datastoreItem xmlns:ds="http://schemas.openxmlformats.org/officeDocument/2006/customXml" ds:itemID="{CD8C1BC0-4AED-476A-8193-DF987733887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bfd5f07-a558-44fe-8fd3-13be045d5caf"/>
    <ds:schemaRef ds:uri="cab41393-8a06-40d9-8b96-2dd5565d32e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E0E2DB6-8891-47AE-A9FD-40A26A2B04E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642</TotalTime>
  <Words>743</Words>
  <Application>Microsoft Office PowerPoint</Application>
  <PresentationFormat>Widescreen</PresentationFormat>
  <Paragraphs>54</Paragraphs>
  <Slides>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Arial</vt:lpstr>
      <vt:lpstr>Arial Black</vt:lpstr>
      <vt:lpstr>Bookman Old Style</vt:lpstr>
      <vt:lpstr>Calibri</vt:lpstr>
      <vt:lpstr>Calibri Light</vt:lpstr>
      <vt:lpstr>CCW Cursive Writing 4</vt:lpstr>
      <vt:lpstr>Comic Sans MS</vt:lpstr>
      <vt:lpstr>Office Theme</vt:lpstr>
      <vt:lpstr>Welcome to Year 2</vt:lpstr>
      <vt:lpstr>Our themes</vt:lpstr>
      <vt:lpstr>PE</vt:lpstr>
      <vt:lpstr>Behaviour expectations</vt:lpstr>
      <vt:lpstr>Behaviour expectations</vt:lpstr>
      <vt:lpstr>PowerPoint Presentation</vt:lpstr>
      <vt:lpstr>Phonics and Spelling</vt:lpstr>
      <vt:lpstr>Reading</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Year 3</dc:title>
  <dc:creator>Linsey Collings</dc:creator>
  <cp:lastModifiedBy>Emily High</cp:lastModifiedBy>
  <cp:revision>40</cp:revision>
  <dcterms:created xsi:type="dcterms:W3CDTF">2021-09-12T15:57:06Z</dcterms:created>
  <dcterms:modified xsi:type="dcterms:W3CDTF">2025-09-20T10:30:12Z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0x010100024576469B206F4397078BCFA0C84513</vt:lpwstr>
  </property>
  <property fmtid="{D5CDD505-2E9C-101B-9397-08002B2CF9AE}" pid="3" name="MediaServiceImageTags">
    <vt:lpwstr/>
  </property>
</Properties>
</file>