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5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57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9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6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8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34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9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098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86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68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EC39-6DF8-441C-AB19-847015F563D8}" type="datetimeFigureOut">
              <a:rPr lang="en-GB" smtClean="0"/>
              <a:t>13/07/2020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F516D2-47A8-4819-AD72-F61630B04E0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3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Welcome to year 4!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81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1309" y="140426"/>
            <a:ext cx="6772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In September I will be in Flamingo class.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1"/>
          <a:stretch/>
        </p:blipFill>
        <p:spPr>
          <a:xfrm rot="5400000">
            <a:off x="3375375" y="1197599"/>
            <a:ext cx="5664044" cy="52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3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8468" y="126274"/>
            <a:ext cx="5291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My Teacher will be Miss Wood.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28271" r="8703" b="26297"/>
          <a:stretch/>
        </p:blipFill>
        <p:spPr>
          <a:xfrm rot="5400000">
            <a:off x="3207214" y="1978081"/>
            <a:ext cx="5213764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0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118" y="141941"/>
            <a:ext cx="9487662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 LSAs in year 4 will be Mrs Wright and Mrs </a:t>
            </a:r>
            <a:r>
              <a:rPr lang="en-GB" sz="3200" dirty="0" err="1" smtClean="0"/>
              <a:t>Herrod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pPr algn="ctr"/>
            <a:r>
              <a:rPr lang="en-GB" sz="3200" dirty="0" smtClean="0"/>
              <a:t>Mrs Gillam will also be in year 4.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7" t="25138" r="12867" b="31452"/>
          <a:stretch/>
        </p:blipFill>
        <p:spPr>
          <a:xfrm rot="5400000">
            <a:off x="8797550" y="2104662"/>
            <a:ext cx="3953476" cy="2076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2" t="15764" b="30524"/>
          <a:stretch/>
        </p:blipFill>
        <p:spPr>
          <a:xfrm rot="5400000">
            <a:off x="-423164" y="2041324"/>
            <a:ext cx="4376221" cy="2202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20151" b="21469"/>
          <a:stretch/>
        </p:blipFill>
        <p:spPr>
          <a:xfrm rot="5400000">
            <a:off x="3969869" y="1871241"/>
            <a:ext cx="4506262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22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195944"/>
            <a:ext cx="113217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When you come back to school, there may still be some signs and posts that</a:t>
            </a:r>
          </a:p>
          <a:p>
            <a:pPr algn="ctr"/>
            <a:r>
              <a:rPr lang="en-GB" sz="2800" dirty="0"/>
              <a:t>y</a:t>
            </a:r>
            <a:r>
              <a:rPr lang="en-GB" sz="2800" dirty="0" smtClean="0"/>
              <a:t>ou have not seen before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-70307" y="5116287"/>
            <a:ext cx="12193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 smtClean="0"/>
              <a:t>They are there to help you find your way around the school safely, whilst keeping a</a:t>
            </a:r>
          </a:p>
          <a:p>
            <a:pPr algn="ctr"/>
            <a:r>
              <a:rPr lang="en-GB" sz="2800" dirty="0"/>
              <a:t>s</a:t>
            </a:r>
            <a:r>
              <a:rPr lang="en-GB" sz="2800" dirty="0" smtClean="0"/>
              <a:t>afe distance.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r="21524"/>
          <a:stretch/>
        </p:blipFill>
        <p:spPr>
          <a:xfrm rot="5400000">
            <a:off x="896699" y="537495"/>
            <a:ext cx="2142311" cy="26609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2" r="16524"/>
          <a:stretch/>
        </p:blipFill>
        <p:spPr>
          <a:xfrm>
            <a:off x="3396344" y="1867990"/>
            <a:ext cx="2498114" cy="2612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r="13334" b="7672"/>
          <a:stretch/>
        </p:blipFill>
        <p:spPr>
          <a:xfrm rot="5400000">
            <a:off x="6184728" y="1739377"/>
            <a:ext cx="2616406" cy="2873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7" r="14096" b="10465"/>
          <a:stretch/>
        </p:blipFill>
        <p:spPr>
          <a:xfrm rot="5400000">
            <a:off x="9196197" y="707990"/>
            <a:ext cx="2483300" cy="26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29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5968" y="391886"/>
            <a:ext cx="59597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 smtClean="0"/>
              <a:t>We come in to school through the</a:t>
            </a:r>
          </a:p>
          <a:p>
            <a:pPr algn="ctr"/>
            <a:r>
              <a:rPr lang="en-GB" sz="3200" dirty="0"/>
              <a:t>m</a:t>
            </a:r>
            <a:r>
              <a:rPr lang="en-GB" sz="3200" dirty="0" smtClean="0"/>
              <a:t>ain entrance.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02600" y="5500014"/>
            <a:ext cx="3946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This is our playground.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373" y="2116169"/>
            <a:ext cx="5176521" cy="388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8732" y="809897"/>
            <a:ext cx="5677988" cy="42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0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629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0157"/>
            <a:ext cx="4805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These are the year 4 toilets.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26743" y="5524956"/>
            <a:ext cx="8665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These lockers are where I will put my coat and bag.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23"/>
          <a:stretch/>
        </p:blipFill>
        <p:spPr>
          <a:xfrm rot="5400000">
            <a:off x="179714" y="974832"/>
            <a:ext cx="2696264" cy="2534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66"/>
          <a:stretch/>
        </p:blipFill>
        <p:spPr>
          <a:xfrm rot="5400000">
            <a:off x="2750419" y="1075142"/>
            <a:ext cx="2696261" cy="2334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86480" y="805112"/>
            <a:ext cx="5149605" cy="38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01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to look forwards to in year 4…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Exciting new topics, exploring Vikings, Ancient Greece, The oceans and more!</a:t>
            </a:r>
          </a:p>
          <a:p>
            <a:r>
              <a:rPr lang="en-GB" dirty="0" smtClean="0"/>
              <a:t>The year 4 production.</a:t>
            </a:r>
          </a:p>
          <a:p>
            <a:r>
              <a:rPr lang="en-GB" dirty="0" smtClean="0"/>
              <a:t>Lots of opportunities to further develop your learning and skills.</a:t>
            </a:r>
          </a:p>
          <a:p>
            <a:r>
              <a:rPr lang="en-GB" dirty="0" smtClean="0"/>
              <a:t>You will have the opportunity to take up an instrument.</a:t>
            </a:r>
          </a:p>
          <a:p>
            <a:r>
              <a:rPr lang="en-GB" dirty="0" smtClean="0"/>
              <a:t>And much more!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79789" y="5466345"/>
            <a:ext cx="10546854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We look forwards to seeing you in September!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22553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C4F7788B5A4345872B27A53FDAFAA9" ma:contentTypeVersion="9" ma:contentTypeDescription="Create a new document." ma:contentTypeScope="" ma:versionID="b54a23c102a4152e7fa563b72f1768ad">
  <xsd:schema xmlns:xsd="http://www.w3.org/2001/XMLSchema" xmlns:xs="http://www.w3.org/2001/XMLSchema" xmlns:p="http://schemas.microsoft.com/office/2006/metadata/properties" xmlns:ns2="63209b7e-b3e7-4d31-80a2-43563eb22486" targetNamespace="http://schemas.microsoft.com/office/2006/metadata/properties" ma:root="true" ma:fieldsID="afc58dd81c92c357aa65c1d244145092" ns2:_="">
    <xsd:import namespace="63209b7e-b3e7-4d31-80a2-43563eb224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09b7e-b3e7-4d31-80a2-43563eb22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3CF5A9-10F4-4323-8470-1B7E18C6576B}"/>
</file>

<file path=customXml/itemProps2.xml><?xml version="1.0" encoding="utf-8"?>
<ds:datastoreItem xmlns:ds="http://schemas.openxmlformats.org/officeDocument/2006/customXml" ds:itemID="{D525C6D2-F09D-4ACE-A61F-9F66B992405E}"/>
</file>

<file path=customXml/itemProps3.xml><?xml version="1.0" encoding="utf-8"?>
<ds:datastoreItem xmlns:ds="http://schemas.openxmlformats.org/officeDocument/2006/customXml" ds:itemID="{D5179614-CE16-4590-921B-88987126A1CD}"/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28</TotalTime>
  <Words>183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Welcome to year 4!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to look forwards to in year 4…</vt:lpstr>
    </vt:vector>
  </TitlesOfParts>
  <Company>Miers Court Primary School and Children's Centre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for year 4</dc:title>
  <dc:creator>Mr Shelley</dc:creator>
  <cp:lastModifiedBy>Denise Field</cp:lastModifiedBy>
  <cp:revision>12</cp:revision>
  <dcterms:created xsi:type="dcterms:W3CDTF">2020-06-26T10:34:38Z</dcterms:created>
  <dcterms:modified xsi:type="dcterms:W3CDTF">2020-07-13T13:14:01Z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0x010100DFC4F7788B5A4345872B27A53FDAFAA9</vt:lpwstr>
  </property>
</Properties>
</file>