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e Collins" userId="4949ea05-2d5e-4dda-bceb-9d693479439d" providerId="ADAL" clId="{EC670F7D-423E-4955-B68D-7E72A65BC528}"/>
    <pc:docChg chg="custSel addSld modSld">
      <pc:chgData name="Joanne Collins" userId="4949ea05-2d5e-4dda-bceb-9d693479439d" providerId="ADAL" clId="{EC670F7D-423E-4955-B68D-7E72A65BC528}" dt="2025-02-07T08:12:14.222" v="1141" actId="1076"/>
      <pc:docMkLst>
        <pc:docMk/>
      </pc:docMkLst>
      <pc:sldChg chg="addSp modSp">
        <pc:chgData name="Joanne Collins" userId="4949ea05-2d5e-4dda-bceb-9d693479439d" providerId="ADAL" clId="{EC670F7D-423E-4955-B68D-7E72A65BC528}" dt="2025-02-06T16:25:39.168" v="36" actId="1076"/>
        <pc:sldMkLst>
          <pc:docMk/>
          <pc:sldMk cId="1527543829" sldId="256"/>
        </pc:sldMkLst>
        <pc:spChg chg="mod">
          <ac:chgData name="Joanne Collins" userId="4949ea05-2d5e-4dda-bceb-9d693479439d" providerId="ADAL" clId="{EC670F7D-423E-4955-B68D-7E72A65BC528}" dt="2025-02-06T16:25:37.729" v="35" actId="1076"/>
          <ac:spMkLst>
            <pc:docMk/>
            <pc:sldMk cId="1527543829" sldId="256"/>
            <ac:spMk id="2" creationId="{33690254-EF69-477A-813F-45D081E9F8FB}"/>
          </ac:spMkLst>
        </pc:spChg>
        <pc:picChg chg="add mod">
          <ac:chgData name="Joanne Collins" userId="4949ea05-2d5e-4dda-bceb-9d693479439d" providerId="ADAL" clId="{EC670F7D-423E-4955-B68D-7E72A65BC528}" dt="2025-02-06T16:25:39.168" v="36" actId="1076"/>
          <ac:picMkLst>
            <pc:docMk/>
            <pc:sldMk cId="1527543829" sldId="256"/>
            <ac:picMk id="4" creationId="{02B24652-D79D-415F-88B1-9FBB729BFBEA}"/>
          </ac:picMkLst>
        </pc:picChg>
      </pc:sldChg>
      <pc:sldChg chg="addSp modSp">
        <pc:chgData name="Joanne Collins" userId="4949ea05-2d5e-4dda-bceb-9d693479439d" providerId="ADAL" clId="{EC670F7D-423E-4955-B68D-7E72A65BC528}" dt="2025-02-06T16:28:35.463" v="106" actId="1076"/>
        <pc:sldMkLst>
          <pc:docMk/>
          <pc:sldMk cId="1671827041" sldId="257"/>
        </pc:sldMkLst>
        <pc:spChg chg="mod">
          <ac:chgData name="Joanne Collins" userId="4949ea05-2d5e-4dda-bceb-9d693479439d" providerId="ADAL" clId="{EC670F7D-423E-4955-B68D-7E72A65BC528}" dt="2025-02-06T16:28:35.463" v="106" actId="1076"/>
          <ac:spMkLst>
            <pc:docMk/>
            <pc:sldMk cId="1671827041" sldId="257"/>
            <ac:spMk id="3" creationId="{4103B4D8-42F4-48CF-AA5C-4B8205813844}"/>
          </ac:spMkLst>
        </pc:spChg>
        <pc:picChg chg="add mod">
          <ac:chgData name="Joanne Collins" userId="4949ea05-2d5e-4dda-bceb-9d693479439d" providerId="ADAL" clId="{EC670F7D-423E-4955-B68D-7E72A65BC528}" dt="2025-02-06T16:25:46.280" v="38" actId="1076"/>
          <ac:picMkLst>
            <pc:docMk/>
            <pc:sldMk cId="1671827041" sldId="257"/>
            <ac:picMk id="2" creationId="{47493ADD-9736-45AB-B719-1A5470CEA680}"/>
          </ac:picMkLst>
        </pc:picChg>
      </pc:sldChg>
      <pc:sldChg chg="addSp modSp">
        <pc:chgData name="Joanne Collins" userId="4949ea05-2d5e-4dda-bceb-9d693479439d" providerId="ADAL" clId="{EC670F7D-423E-4955-B68D-7E72A65BC528}" dt="2025-02-06T16:28:24.095" v="103" actId="1076"/>
        <pc:sldMkLst>
          <pc:docMk/>
          <pc:sldMk cId="2317781578" sldId="258"/>
        </pc:sldMkLst>
        <pc:spChg chg="mod">
          <ac:chgData name="Joanne Collins" userId="4949ea05-2d5e-4dda-bceb-9d693479439d" providerId="ADAL" clId="{EC670F7D-423E-4955-B68D-7E72A65BC528}" dt="2025-02-06T16:28:24.095" v="103" actId="1076"/>
          <ac:spMkLst>
            <pc:docMk/>
            <pc:sldMk cId="2317781578" sldId="258"/>
            <ac:spMk id="3" creationId="{C8C1A5C8-4821-4C5A-840F-9C49C9D37D49}"/>
          </ac:spMkLst>
        </pc:spChg>
        <pc:picChg chg="add mod">
          <ac:chgData name="Joanne Collins" userId="4949ea05-2d5e-4dda-bceb-9d693479439d" providerId="ADAL" clId="{EC670F7D-423E-4955-B68D-7E72A65BC528}" dt="2025-02-06T16:25:55.968" v="41" actId="1076"/>
          <ac:picMkLst>
            <pc:docMk/>
            <pc:sldMk cId="2317781578" sldId="258"/>
            <ac:picMk id="2" creationId="{E2B1BE35-2185-43CF-9F68-53516EBF76EC}"/>
          </ac:picMkLst>
        </pc:picChg>
      </pc:sldChg>
      <pc:sldChg chg="addSp modSp">
        <pc:chgData name="Joanne Collins" userId="4949ea05-2d5e-4dda-bceb-9d693479439d" providerId="ADAL" clId="{EC670F7D-423E-4955-B68D-7E72A65BC528}" dt="2025-02-06T16:32:37.851" v="193" actId="2711"/>
        <pc:sldMkLst>
          <pc:docMk/>
          <pc:sldMk cId="1695734738" sldId="259"/>
        </pc:sldMkLst>
        <pc:spChg chg="mod">
          <ac:chgData name="Joanne Collins" userId="4949ea05-2d5e-4dda-bceb-9d693479439d" providerId="ADAL" clId="{EC670F7D-423E-4955-B68D-7E72A65BC528}" dt="2025-02-06T16:31:16.309" v="126" actId="1076"/>
          <ac:spMkLst>
            <pc:docMk/>
            <pc:sldMk cId="1695734738" sldId="259"/>
            <ac:spMk id="3" creationId="{9BB0FEDB-EA70-40DB-8821-46A0DAC842D7}"/>
          </ac:spMkLst>
        </pc:spChg>
        <pc:spChg chg="add mod">
          <ac:chgData name="Joanne Collins" userId="4949ea05-2d5e-4dda-bceb-9d693479439d" providerId="ADAL" clId="{EC670F7D-423E-4955-B68D-7E72A65BC528}" dt="2025-02-06T16:32:37.851" v="193" actId="2711"/>
          <ac:spMkLst>
            <pc:docMk/>
            <pc:sldMk cId="1695734738" sldId="259"/>
            <ac:spMk id="4" creationId="{40AFA1A8-2BE6-420D-9B91-5F79E8137E31}"/>
          </ac:spMkLst>
        </pc:spChg>
        <pc:picChg chg="add mod">
          <ac:chgData name="Joanne Collins" userId="4949ea05-2d5e-4dda-bceb-9d693479439d" providerId="ADAL" clId="{EC670F7D-423E-4955-B68D-7E72A65BC528}" dt="2025-02-06T16:31:11.581" v="125" actId="14100"/>
          <ac:picMkLst>
            <pc:docMk/>
            <pc:sldMk cId="1695734738" sldId="259"/>
            <ac:picMk id="2" creationId="{9BF17F87-4588-4D08-A084-091AD59D899F}"/>
          </ac:picMkLst>
        </pc:picChg>
      </pc:sldChg>
      <pc:sldChg chg="addSp modSp">
        <pc:chgData name="Joanne Collins" userId="4949ea05-2d5e-4dda-bceb-9d693479439d" providerId="ADAL" clId="{EC670F7D-423E-4955-B68D-7E72A65BC528}" dt="2025-02-07T07:58:50.679" v="446" actId="20577"/>
        <pc:sldMkLst>
          <pc:docMk/>
          <pc:sldMk cId="3276066520" sldId="260"/>
        </pc:sldMkLst>
        <pc:spChg chg="mod">
          <ac:chgData name="Joanne Collins" userId="4949ea05-2d5e-4dda-bceb-9d693479439d" providerId="ADAL" clId="{EC670F7D-423E-4955-B68D-7E72A65BC528}" dt="2025-02-07T07:58:50.679" v="446" actId="20577"/>
          <ac:spMkLst>
            <pc:docMk/>
            <pc:sldMk cId="3276066520" sldId="260"/>
            <ac:spMk id="3" creationId="{FB54840B-DCDE-4023-A048-3830A57386B0}"/>
          </ac:spMkLst>
        </pc:spChg>
        <pc:picChg chg="add mod">
          <ac:chgData name="Joanne Collins" userId="4949ea05-2d5e-4dda-bceb-9d693479439d" providerId="ADAL" clId="{EC670F7D-423E-4955-B68D-7E72A65BC528}" dt="2025-02-06T16:31:26.053" v="129" actId="14100"/>
          <ac:picMkLst>
            <pc:docMk/>
            <pc:sldMk cId="3276066520" sldId="260"/>
            <ac:picMk id="2" creationId="{70D555A7-10FB-4D18-9462-EAE7C31403FA}"/>
          </ac:picMkLst>
        </pc:picChg>
      </pc:sldChg>
      <pc:sldChg chg="addSp modSp">
        <pc:chgData name="Joanne Collins" userId="4949ea05-2d5e-4dda-bceb-9d693479439d" providerId="ADAL" clId="{EC670F7D-423E-4955-B68D-7E72A65BC528}" dt="2025-02-07T07:59:12.751" v="479" actId="20577"/>
        <pc:sldMkLst>
          <pc:docMk/>
          <pc:sldMk cId="65273157" sldId="261"/>
        </pc:sldMkLst>
        <pc:spChg chg="mod">
          <ac:chgData name="Joanne Collins" userId="4949ea05-2d5e-4dda-bceb-9d693479439d" providerId="ADAL" clId="{EC670F7D-423E-4955-B68D-7E72A65BC528}" dt="2025-02-07T07:59:12.751" v="479" actId="20577"/>
          <ac:spMkLst>
            <pc:docMk/>
            <pc:sldMk cId="65273157" sldId="261"/>
            <ac:spMk id="3" creationId="{1696BAD3-77A2-477D-81AE-C8F4381FC53F}"/>
          </ac:spMkLst>
        </pc:spChg>
        <pc:spChg chg="add mod">
          <ac:chgData name="Joanne Collins" userId="4949ea05-2d5e-4dda-bceb-9d693479439d" providerId="ADAL" clId="{EC670F7D-423E-4955-B68D-7E72A65BC528}" dt="2025-02-06T16:35:59.444" v="414" actId="403"/>
          <ac:spMkLst>
            <pc:docMk/>
            <pc:sldMk cId="65273157" sldId="261"/>
            <ac:spMk id="4" creationId="{952B1B60-C6CE-46F5-AA68-1039AC2011ED}"/>
          </ac:spMkLst>
        </pc:spChg>
        <pc:picChg chg="add mod">
          <ac:chgData name="Joanne Collins" userId="4949ea05-2d5e-4dda-bceb-9d693479439d" providerId="ADAL" clId="{EC670F7D-423E-4955-B68D-7E72A65BC528}" dt="2025-02-06T16:35:32.467" v="383" actId="14100"/>
          <ac:picMkLst>
            <pc:docMk/>
            <pc:sldMk cId="65273157" sldId="261"/>
            <ac:picMk id="2" creationId="{67731612-904E-40A5-8C93-5A4C553D3B2A}"/>
          </ac:picMkLst>
        </pc:picChg>
      </pc:sldChg>
      <pc:sldChg chg="addSp delSp modSp add">
        <pc:chgData name="Joanne Collins" userId="4949ea05-2d5e-4dda-bceb-9d693479439d" providerId="ADAL" clId="{EC670F7D-423E-4955-B68D-7E72A65BC528}" dt="2025-02-07T08:05:57.311" v="615" actId="20577"/>
        <pc:sldMkLst>
          <pc:docMk/>
          <pc:sldMk cId="1461334166" sldId="262"/>
        </pc:sldMkLst>
        <pc:spChg chg="add mod">
          <ac:chgData name="Joanne Collins" userId="4949ea05-2d5e-4dda-bceb-9d693479439d" providerId="ADAL" clId="{EC670F7D-423E-4955-B68D-7E72A65BC528}" dt="2025-02-07T08:05:57.311" v="615" actId="20577"/>
          <ac:spMkLst>
            <pc:docMk/>
            <pc:sldMk cId="1461334166" sldId="262"/>
            <ac:spMk id="2" creationId="{90045FC0-D527-401A-9E37-06C22C5208A1}"/>
          </ac:spMkLst>
        </pc:spChg>
        <pc:picChg chg="add del">
          <ac:chgData name="Joanne Collins" userId="4949ea05-2d5e-4dda-bceb-9d693479439d" providerId="ADAL" clId="{EC670F7D-423E-4955-B68D-7E72A65BC528}" dt="2025-02-06T16:37:45.641" v="439" actId="478"/>
          <ac:picMkLst>
            <pc:docMk/>
            <pc:sldMk cId="1461334166" sldId="262"/>
            <ac:picMk id="2" creationId="{050912CA-A749-4A07-9A34-8270906781AE}"/>
          </ac:picMkLst>
        </pc:picChg>
        <pc:picChg chg="add mod">
          <ac:chgData name="Joanne Collins" userId="4949ea05-2d5e-4dda-bceb-9d693479439d" providerId="ADAL" clId="{EC670F7D-423E-4955-B68D-7E72A65BC528}" dt="2025-02-06T16:37:58.930" v="443" actId="1076"/>
          <ac:picMkLst>
            <pc:docMk/>
            <pc:sldMk cId="1461334166" sldId="262"/>
            <ac:picMk id="3" creationId="{F1A3AEB6-CF1B-453F-A650-57D0AEAFD539}"/>
          </ac:picMkLst>
        </pc:picChg>
      </pc:sldChg>
      <pc:sldChg chg="addSp delSp modSp add">
        <pc:chgData name="Joanne Collins" userId="4949ea05-2d5e-4dda-bceb-9d693479439d" providerId="ADAL" clId="{EC670F7D-423E-4955-B68D-7E72A65BC528}" dt="2025-02-07T08:12:14.222" v="1141" actId="1076"/>
        <pc:sldMkLst>
          <pc:docMk/>
          <pc:sldMk cId="2004262884" sldId="263"/>
        </pc:sldMkLst>
        <pc:spChg chg="add del mod">
          <ac:chgData name="Joanne Collins" userId="4949ea05-2d5e-4dda-bceb-9d693479439d" providerId="ADAL" clId="{EC670F7D-423E-4955-B68D-7E72A65BC528}" dt="2025-02-07T07:59:21.464" v="482"/>
          <ac:spMkLst>
            <pc:docMk/>
            <pc:sldMk cId="2004262884" sldId="263"/>
            <ac:spMk id="2" creationId="{F1066BF7-4352-42A8-B703-47E640423321}"/>
          </ac:spMkLst>
        </pc:spChg>
        <pc:spChg chg="add mod">
          <ac:chgData name="Joanne Collins" userId="4949ea05-2d5e-4dda-bceb-9d693479439d" providerId="ADAL" clId="{EC670F7D-423E-4955-B68D-7E72A65BC528}" dt="2025-02-07T08:11:57.663" v="1140" actId="20577"/>
          <ac:spMkLst>
            <pc:docMk/>
            <pc:sldMk cId="2004262884" sldId="263"/>
            <ac:spMk id="3" creationId="{B4ABA7A8-27EB-4110-A25A-5EAC917F4146}"/>
          </ac:spMkLst>
        </pc:spChg>
        <pc:picChg chg="add mod">
          <ac:chgData name="Joanne Collins" userId="4949ea05-2d5e-4dda-bceb-9d693479439d" providerId="ADAL" clId="{EC670F7D-423E-4955-B68D-7E72A65BC528}" dt="2025-02-07T08:12:14.222" v="1141" actId="1076"/>
          <ac:picMkLst>
            <pc:docMk/>
            <pc:sldMk cId="2004262884" sldId="263"/>
            <ac:picMk id="4" creationId="{64D65412-CE18-4930-8366-5BD431723103}"/>
          </ac:picMkLst>
        </pc:picChg>
      </pc:sldChg>
    </pc:docChg>
  </pc:docChgLst>
  <pc:docChgLst>
    <pc:chgData name="Joanne Collins" userId="4949ea05-2d5e-4dda-bceb-9d693479439d" providerId="ADAL" clId="{408965A2-EEB9-4374-8DC0-F7B8C232B200}"/>
    <pc:docChg chg="addSld modSld">
      <pc:chgData name="Joanne Collins" userId="4949ea05-2d5e-4dda-bceb-9d693479439d" providerId="ADAL" clId="{408965A2-EEB9-4374-8DC0-F7B8C232B200}" dt="2025-02-05T14:24:24.307" v="15" actId="1076"/>
      <pc:docMkLst>
        <pc:docMk/>
      </pc:docMkLst>
      <pc:sldChg chg="addSp new mod">
        <pc:chgData name="Joanne Collins" userId="4949ea05-2d5e-4dda-bceb-9d693479439d" providerId="ADAL" clId="{408965A2-EEB9-4374-8DC0-F7B8C232B200}" dt="2025-02-05T14:18:37.077" v="1" actId="22"/>
        <pc:sldMkLst>
          <pc:docMk/>
          <pc:sldMk cId="1671827041" sldId="257"/>
        </pc:sldMkLst>
        <pc:spChg chg="add">
          <ac:chgData name="Joanne Collins" userId="4949ea05-2d5e-4dda-bceb-9d693479439d" providerId="ADAL" clId="{408965A2-EEB9-4374-8DC0-F7B8C232B200}" dt="2025-02-05T14:18:37.077" v="1" actId="22"/>
          <ac:spMkLst>
            <pc:docMk/>
            <pc:sldMk cId="1671827041" sldId="257"/>
            <ac:spMk id="3" creationId="{4103B4D8-42F4-48CF-AA5C-4B8205813844}"/>
          </ac:spMkLst>
        </pc:spChg>
      </pc:sldChg>
      <pc:sldChg chg="addSp new mod">
        <pc:chgData name="Joanne Collins" userId="4949ea05-2d5e-4dda-bceb-9d693479439d" providerId="ADAL" clId="{408965A2-EEB9-4374-8DC0-F7B8C232B200}" dt="2025-02-05T14:20:36.031" v="3" actId="22"/>
        <pc:sldMkLst>
          <pc:docMk/>
          <pc:sldMk cId="2317781578" sldId="258"/>
        </pc:sldMkLst>
        <pc:spChg chg="add">
          <ac:chgData name="Joanne Collins" userId="4949ea05-2d5e-4dda-bceb-9d693479439d" providerId="ADAL" clId="{408965A2-EEB9-4374-8DC0-F7B8C232B200}" dt="2025-02-05T14:20:36.031" v="3" actId="22"/>
          <ac:spMkLst>
            <pc:docMk/>
            <pc:sldMk cId="2317781578" sldId="258"/>
            <ac:spMk id="3" creationId="{C8C1A5C8-4821-4C5A-840F-9C49C9D37D49}"/>
          </ac:spMkLst>
        </pc:spChg>
      </pc:sldChg>
      <pc:sldChg chg="addSp modSp new mod">
        <pc:chgData name="Joanne Collins" userId="4949ea05-2d5e-4dda-bceb-9d693479439d" providerId="ADAL" clId="{408965A2-EEB9-4374-8DC0-F7B8C232B200}" dt="2025-02-05T14:21:53.418" v="8" actId="1076"/>
        <pc:sldMkLst>
          <pc:docMk/>
          <pc:sldMk cId="1695734738" sldId="259"/>
        </pc:sldMkLst>
        <pc:spChg chg="add mod">
          <ac:chgData name="Joanne Collins" userId="4949ea05-2d5e-4dda-bceb-9d693479439d" providerId="ADAL" clId="{408965A2-EEB9-4374-8DC0-F7B8C232B200}" dt="2025-02-05T14:21:53.418" v="8" actId="1076"/>
          <ac:spMkLst>
            <pc:docMk/>
            <pc:sldMk cId="1695734738" sldId="259"/>
            <ac:spMk id="3" creationId="{9BB0FEDB-EA70-40DB-8821-46A0DAC842D7}"/>
          </ac:spMkLst>
        </pc:spChg>
      </pc:sldChg>
      <pc:sldChg chg="addSp new mod">
        <pc:chgData name="Joanne Collins" userId="4949ea05-2d5e-4dda-bceb-9d693479439d" providerId="ADAL" clId="{408965A2-EEB9-4374-8DC0-F7B8C232B200}" dt="2025-02-05T14:22:31.388" v="10" actId="22"/>
        <pc:sldMkLst>
          <pc:docMk/>
          <pc:sldMk cId="3276066520" sldId="260"/>
        </pc:sldMkLst>
        <pc:spChg chg="add">
          <ac:chgData name="Joanne Collins" userId="4949ea05-2d5e-4dda-bceb-9d693479439d" providerId="ADAL" clId="{408965A2-EEB9-4374-8DC0-F7B8C232B200}" dt="2025-02-05T14:22:31.388" v="10" actId="22"/>
          <ac:spMkLst>
            <pc:docMk/>
            <pc:sldMk cId="3276066520" sldId="260"/>
            <ac:spMk id="3" creationId="{FB54840B-DCDE-4023-A048-3830A57386B0}"/>
          </ac:spMkLst>
        </pc:spChg>
      </pc:sldChg>
      <pc:sldChg chg="addSp modSp new mod">
        <pc:chgData name="Joanne Collins" userId="4949ea05-2d5e-4dda-bceb-9d693479439d" providerId="ADAL" clId="{408965A2-EEB9-4374-8DC0-F7B8C232B200}" dt="2025-02-05T14:24:24.307" v="15" actId="1076"/>
        <pc:sldMkLst>
          <pc:docMk/>
          <pc:sldMk cId="65273157" sldId="261"/>
        </pc:sldMkLst>
        <pc:spChg chg="add mod">
          <ac:chgData name="Joanne Collins" userId="4949ea05-2d5e-4dda-bceb-9d693479439d" providerId="ADAL" clId="{408965A2-EEB9-4374-8DC0-F7B8C232B200}" dt="2025-02-05T14:24:24.307" v="15" actId="1076"/>
          <ac:spMkLst>
            <pc:docMk/>
            <pc:sldMk cId="65273157" sldId="261"/>
            <ac:spMk id="3" creationId="{1696BAD3-77A2-477D-81AE-C8F4381FC53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0077B-92B7-452F-AA97-64E03CE6E69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8D2265E-ED11-471E-9C0B-8E7BD6B493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596A3C66-CAE2-40DA-A37C-31D69B24F1F6}"/>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5" name="Footer Placeholder 4">
            <a:extLst>
              <a:ext uri="{FF2B5EF4-FFF2-40B4-BE49-F238E27FC236}">
                <a16:creationId xmlns:a16="http://schemas.microsoft.com/office/drawing/2014/main" id="{F22C7909-5A4D-45AB-B12F-F54776631F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179143-4006-4952-83D1-CC6D628408C5}"/>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191247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305FD-F830-4612-8631-D8529D298A4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1F53401-28D5-45E1-BC7E-2F5E246258F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107F9A4-2B9B-4E0E-8E09-30F899CB4F4D}"/>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5" name="Footer Placeholder 4">
            <a:extLst>
              <a:ext uri="{FF2B5EF4-FFF2-40B4-BE49-F238E27FC236}">
                <a16:creationId xmlns:a16="http://schemas.microsoft.com/office/drawing/2014/main" id="{9257D07B-3E87-4EB7-8857-E8B2349519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27C349-F156-4916-AA0C-A92DF4645967}"/>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2041425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F1F5B4-8ED3-408A-9800-DDDA070A81D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3016E18A-3FDC-469B-ACC6-9699575E9F0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67CA4C1-718C-4826-B8A3-0F7CDBA51B8D}"/>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5" name="Footer Placeholder 4">
            <a:extLst>
              <a:ext uri="{FF2B5EF4-FFF2-40B4-BE49-F238E27FC236}">
                <a16:creationId xmlns:a16="http://schemas.microsoft.com/office/drawing/2014/main" id="{376D1E02-FDF3-4024-816C-4344FD1AD4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AB14EA-2F0B-4400-9588-8AAB51349B8F}"/>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1947956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08596-6A2F-4A0B-8E95-9897E1C6B3F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947D50C-9484-434A-9DD9-09A84137E11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C99221D-FAE0-4C01-B918-1CBA2D96D494}"/>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5" name="Footer Placeholder 4">
            <a:extLst>
              <a:ext uri="{FF2B5EF4-FFF2-40B4-BE49-F238E27FC236}">
                <a16:creationId xmlns:a16="http://schemas.microsoft.com/office/drawing/2014/main" id="{A72B6C3B-5D67-4DB6-89C4-7C6E79626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3B0EA6-5B7D-43A3-AB4E-94DCDCA9E5CC}"/>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3441246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FF0BE-25BC-4316-BF38-E2F74AF5DE6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68C1DF7-5F92-44AD-AF07-BF9048B5B3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ECE76FE-3B8F-4915-A109-51BB27AD8D2B}"/>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5" name="Footer Placeholder 4">
            <a:extLst>
              <a:ext uri="{FF2B5EF4-FFF2-40B4-BE49-F238E27FC236}">
                <a16:creationId xmlns:a16="http://schemas.microsoft.com/office/drawing/2014/main" id="{05554079-6027-4E61-BE25-17FF530FB3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94269E-F11F-45C0-8C6E-21D0B09857E1}"/>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2548150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51EBD-8773-4524-BA1C-6DD45804DB0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F395A18-F2DC-45BA-B09B-BA7BA603129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AC1D0F8D-B855-40C7-AE54-89EC65C11D7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78F8965-60D1-4F35-B184-504E02F1D87C}"/>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6" name="Footer Placeholder 5">
            <a:extLst>
              <a:ext uri="{FF2B5EF4-FFF2-40B4-BE49-F238E27FC236}">
                <a16:creationId xmlns:a16="http://schemas.microsoft.com/office/drawing/2014/main" id="{1F0C567D-5A77-44B0-9EF9-76FA00FF02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89A5E0-1808-4DDB-85AC-FAE24A9B0754}"/>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2290367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6CB6B-8B6F-4E66-B063-D7582CD2278B}"/>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0E70F47C-63A7-4E3E-803F-C28BABCAAF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B7F0872-322B-4053-BCB1-C8CC9426C5E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EF99226C-9D7E-479F-830F-23A1787588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8106F2E-646F-49F1-80DA-8A317F2779B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2205A22-890A-492A-A798-2BE321DAE883}"/>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8" name="Footer Placeholder 7">
            <a:extLst>
              <a:ext uri="{FF2B5EF4-FFF2-40B4-BE49-F238E27FC236}">
                <a16:creationId xmlns:a16="http://schemas.microsoft.com/office/drawing/2014/main" id="{8C5D8C8E-A43F-4C8B-B50E-D4B0F7669D6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C42F0C6-4F94-4B4C-AF5E-36A2E0C346D7}"/>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3891146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2011F-9135-4B46-81FB-27F0D0E9554F}"/>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30F2FF2F-9F0B-40DC-8D66-47B24C115150}"/>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4" name="Footer Placeholder 3">
            <a:extLst>
              <a:ext uri="{FF2B5EF4-FFF2-40B4-BE49-F238E27FC236}">
                <a16:creationId xmlns:a16="http://schemas.microsoft.com/office/drawing/2014/main" id="{2A4DCBD9-B0AF-4438-920D-92FF88C8680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5B0E732-08FF-489E-B36F-C3480BDDCFD5}"/>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640487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CEB1B8-AEC7-48AE-B4ED-100B497DC008}"/>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3" name="Footer Placeholder 2">
            <a:extLst>
              <a:ext uri="{FF2B5EF4-FFF2-40B4-BE49-F238E27FC236}">
                <a16:creationId xmlns:a16="http://schemas.microsoft.com/office/drawing/2014/main" id="{FF2538A6-3FCA-42B5-8296-DD6955276FE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724680E-2036-4F43-B88B-D7FB3FF1A616}"/>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3398215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78745-00F0-42EB-AE6F-C2B4A5F9ADE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24CF786-4727-44DB-949F-43214B209D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14318C2-141F-4156-B8F2-829A5FA56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AB84A35-D80C-4EA5-9C26-0CB5CB392A8E}"/>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6" name="Footer Placeholder 5">
            <a:extLst>
              <a:ext uri="{FF2B5EF4-FFF2-40B4-BE49-F238E27FC236}">
                <a16:creationId xmlns:a16="http://schemas.microsoft.com/office/drawing/2014/main" id="{F0BE04D1-ECAB-4A9B-AD6D-8B24A3D757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2B46BC-C8D6-4DF2-8FA8-BAB5986DE843}"/>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225482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45E7E-14C8-43EA-A6F1-7A71A268315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14D54325-0E76-4CC7-93F0-BCD6A82D99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8187850-4A93-4E1F-B776-9D8799F76D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4F89BB2-D14B-43DA-92B6-F9CE156AC083}"/>
              </a:ext>
            </a:extLst>
          </p:cNvPr>
          <p:cNvSpPr>
            <a:spLocks noGrp="1"/>
          </p:cNvSpPr>
          <p:nvPr>
            <p:ph type="dt" sz="half" idx="10"/>
          </p:nvPr>
        </p:nvSpPr>
        <p:spPr/>
        <p:txBody>
          <a:bodyPr/>
          <a:lstStyle/>
          <a:p>
            <a:fld id="{1096C866-C3D6-4A03-A216-EC67238BB7E8}" type="datetimeFigureOut">
              <a:rPr lang="en-GB" smtClean="0"/>
              <a:t>07/02/2025</a:t>
            </a:fld>
            <a:endParaRPr lang="en-GB"/>
          </a:p>
        </p:txBody>
      </p:sp>
      <p:sp>
        <p:nvSpPr>
          <p:cNvPr id="6" name="Footer Placeholder 5">
            <a:extLst>
              <a:ext uri="{FF2B5EF4-FFF2-40B4-BE49-F238E27FC236}">
                <a16:creationId xmlns:a16="http://schemas.microsoft.com/office/drawing/2014/main" id="{976717E2-10D8-4944-A421-CF5D02D3B6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785D53-24E2-4B3E-98D9-0FF02418ECEB}"/>
              </a:ext>
            </a:extLst>
          </p:cNvPr>
          <p:cNvSpPr>
            <a:spLocks noGrp="1"/>
          </p:cNvSpPr>
          <p:nvPr>
            <p:ph type="sldNum" sz="quarter" idx="12"/>
          </p:nvPr>
        </p:nvSpPr>
        <p:spPr/>
        <p:txBody>
          <a:bodyPr/>
          <a:lstStyle/>
          <a:p>
            <a:fld id="{6882BECB-144B-4BCC-A849-A377A6424B46}" type="slidenum">
              <a:rPr lang="en-GB" smtClean="0"/>
              <a:t>‹#›</a:t>
            </a:fld>
            <a:endParaRPr lang="en-GB"/>
          </a:p>
        </p:txBody>
      </p:sp>
    </p:spTree>
    <p:extLst>
      <p:ext uri="{BB962C8B-B14F-4D97-AF65-F5344CB8AC3E}">
        <p14:creationId xmlns:p14="http://schemas.microsoft.com/office/powerpoint/2010/main" val="1833979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41DC21-109F-44FA-8D7C-C9D08B8A0F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CE2D9A37-5F24-4AAC-B8F0-D3814FEFC2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678E0EA-C4C1-4617-8441-8305540592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6C866-C3D6-4A03-A216-EC67238BB7E8}" type="datetimeFigureOut">
              <a:rPr lang="en-GB" smtClean="0"/>
              <a:t>07/02/2025</a:t>
            </a:fld>
            <a:endParaRPr lang="en-GB"/>
          </a:p>
        </p:txBody>
      </p:sp>
      <p:sp>
        <p:nvSpPr>
          <p:cNvPr id="5" name="Footer Placeholder 4">
            <a:extLst>
              <a:ext uri="{FF2B5EF4-FFF2-40B4-BE49-F238E27FC236}">
                <a16:creationId xmlns:a16="http://schemas.microsoft.com/office/drawing/2014/main" id="{DA709EBF-F210-4340-AE15-83EFE8A929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EE8F7CE-79CE-4DFE-834D-7151149BD5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82BECB-144B-4BCC-A849-A377A6424B46}" type="slidenum">
              <a:rPr lang="en-GB" smtClean="0"/>
              <a:t>‹#›</a:t>
            </a:fld>
            <a:endParaRPr lang="en-GB"/>
          </a:p>
        </p:txBody>
      </p:sp>
    </p:spTree>
    <p:extLst>
      <p:ext uri="{BB962C8B-B14F-4D97-AF65-F5344CB8AC3E}">
        <p14:creationId xmlns:p14="http://schemas.microsoft.com/office/powerpoint/2010/main" val="2976296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90254-EF69-477A-813F-45D081E9F8FB}"/>
              </a:ext>
            </a:extLst>
          </p:cNvPr>
          <p:cNvSpPr>
            <a:spLocks noGrp="1"/>
          </p:cNvSpPr>
          <p:nvPr>
            <p:ph type="ctrTitle"/>
          </p:nvPr>
        </p:nvSpPr>
        <p:spPr>
          <a:xfrm>
            <a:off x="1630017" y="2062162"/>
            <a:ext cx="9144000" cy="2387600"/>
          </a:xfrm>
        </p:spPr>
        <p:txBody>
          <a:bodyPr/>
          <a:lstStyle/>
          <a:p>
            <a:r>
              <a:rPr lang="en-GB" dirty="0">
                <a:latin typeface="Comic Sans MS" panose="030F0702030302020204" pitchFamily="66" charset="0"/>
              </a:rPr>
              <a:t>Phonics Interventions</a:t>
            </a:r>
          </a:p>
        </p:txBody>
      </p:sp>
      <p:sp>
        <p:nvSpPr>
          <p:cNvPr id="3" name="Subtitle 2">
            <a:extLst>
              <a:ext uri="{FF2B5EF4-FFF2-40B4-BE49-F238E27FC236}">
                <a16:creationId xmlns:a16="http://schemas.microsoft.com/office/drawing/2014/main" id="{CEA75E5C-A4C1-4964-BAA6-1B8402A44D2F}"/>
              </a:ext>
            </a:extLst>
          </p:cNvPr>
          <p:cNvSpPr>
            <a:spLocks noGrp="1"/>
          </p:cNvSpPr>
          <p:nvPr>
            <p:ph type="subTitle" idx="1"/>
          </p:nvPr>
        </p:nvSpPr>
        <p:spPr/>
        <p:txBody>
          <a:bodyPr/>
          <a:lstStyle/>
          <a:p>
            <a:endParaRPr lang="en-GB" dirty="0"/>
          </a:p>
        </p:txBody>
      </p:sp>
      <p:pic>
        <p:nvPicPr>
          <p:cNvPr id="4" name="Picture 3">
            <a:extLst>
              <a:ext uri="{FF2B5EF4-FFF2-40B4-BE49-F238E27FC236}">
                <a16:creationId xmlns:a16="http://schemas.microsoft.com/office/drawing/2014/main" id="{02B24652-D79D-415F-88B1-9FBB729BFBEA}"/>
              </a:ext>
            </a:extLst>
          </p:cNvPr>
          <p:cNvPicPr>
            <a:picLocks noChangeAspect="1"/>
          </p:cNvPicPr>
          <p:nvPr/>
        </p:nvPicPr>
        <p:blipFill>
          <a:blip r:embed="rId2"/>
          <a:stretch>
            <a:fillRect/>
          </a:stretch>
        </p:blipFill>
        <p:spPr>
          <a:xfrm>
            <a:off x="332235" y="104586"/>
            <a:ext cx="2383529" cy="2991228"/>
          </a:xfrm>
          <a:prstGeom prst="rect">
            <a:avLst/>
          </a:prstGeom>
        </p:spPr>
      </p:pic>
    </p:spTree>
    <p:extLst>
      <p:ext uri="{BB962C8B-B14F-4D97-AF65-F5344CB8AC3E}">
        <p14:creationId xmlns:p14="http://schemas.microsoft.com/office/powerpoint/2010/main" val="152754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03B4D8-42F4-48CF-AA5C-4B8205813844}"/>
              </a:ext>
            </a:extLst>
          </p:cNvPr>
          <p:cNvSpPr txBox="1"/>
          <p:nvPr/>
        </p:nvSpPr>
        <p:spPr>
          <a:xfrm>
            <a:off x="2663687" y="487025"/>
            <a:ext cx="9528313" cy="6370975"/>
          </a:xfrm>
          <a:prstGeom prst="rect">
            <a:avLst/>
          </a:prstGeom>
          <a:noFill/>
        </p:spPr>
        <p:txBody>
          <a:bodyPr wrap="square">
            <a:spAutoFit/>
          </a:bodyPr>
          <a:lstStyle/>
          <a:p>
            <a:r>
              <a:rPr lang="en-GB" sz="2400" dirty="0">
                <a:latin typeface="Comic Sans MS" panose="030F0702030302020204" pitchFamily="66" charset="0"/>
              </a:rPr>
              <a:t>ELS teaches children to read using a systematic synthetic phonics approach.</a:t>
            </a:r>
          </a:p>
          <a:p>
            <a:endParaRPr lang="en-GB" sz="2400" dirty="0">
              <a:latin typeface="Comic Sans MS" panose="030F0702030302020204" pitchFamily="66" charset="0"/>
            </a:endParaRPr>
          </a:p>
          <a:p>
            <a:r>
              <a:rPr lang="en-GB" sz="2400" dirty="0">
                <a:latin typeface="Comic Sans MS" panose="030F0702030302020204" pitchFamily="66" charset="0"/>
              </a:rPr>
              <a:t> It is designed to be used as part of an early learning environment that is rich in talk and story, where children experience the joy of books and language whilst rapidly acquiring the skills to become fluent independent readers and writers.</a:t>
            </a:r>
          </a:p>
          <a:p>
            <a:endParaRPr lang="en-GB" sz="2400" dirty="0">
              <a:latin typeface="Comic Sans MS" panose="030F0702030302020204" pitchFamily="66" charset="0"/>
            </a:endParaRPr>
          </a:p>
          <a:p>
            <a:r>
              <a:rPr lang="en-GB" sz="2400" dirty="0">
                <a:latin typeface="Comic Sans MS" panose="030F0702030302020204" pitchFamily="66" charset="0"/>
              </a:rPr>
              <a:t> ELS teaches children to:</a:t>
            </a:r>
          </a:p>
          <a:p>
            <a:pPr marL="285750" indent="-285750">
              <a:buFontTx/>
              <a:buChar char="-"/>
            </a:pPr>
            <a:r>
              <a:rPr lang="en-GB" sz="2400" dirty="0">
                <a:latin typeface="Comic Sans MS" panose="030F0702030302020204" pitchFamily="66" charset="0"/>
              </a:rPr>
              <a:t>Decode by identifying each sound within a word and blending them together to read fluently.</a:t>
            </a:r>
          </a:p>
          <a:p>
            <a:pPr marL="285750" indent="-285750">
              <a:buFontTx/>
              <a:buChar char="-"/>
            </a:pPr>
            <a:endParaRPr lang="en-GB" sz="2400" dirty="0">
              <a:latin typeface="Comic Sans MS" panose="030F0702030302020204" pitchFamily="66" charset="0"/>
            </a:endParaRPr>
          </a:p>
          <a:p>
            <a:pPr marL="285750" indent="-285750">
              <a:buFontTx/>
              <a:buChar char="-"/>
            </a:pPr>
            <a:r>
              <a:rPr lang="en-GB" sz="2400" dirty="0">
                <a:latin typeface="Comic Sans MS" panose="030F0702030302020204" pitchFamily="66" charset="0"/>
              </a:rPr>
              <a:t>Encode by segmenting each sound to write words accurately. </a:t>
            </a:r>
          </a:p>
          <a:p>
            <a:pPr marL="285750" indent="-285750">
              <a:buFontTx/>
              <a:buChar char="-"/>
            </a:pPr>
            <a:endParaRPr lang="en-GB" sz="2400" dirty="0">
              <a:latin typeface="Comic Sans MS" panose="030F0702030302020204" pitchFamily="66" charset="0"/>
            </a:endParaRPr>
          </a:p>
          <a:p>
            <a:pPr marL="285750" indent="-285750">
              <a:buFontTx/>
              <a:buChar char="-"/>
            </a:pPr>
            <a:r>
              <a:rPr lang="en-GB" sz="2400" dirty="0">
                <a:latin typeface="Comic Sans MS" panose="030F0702030302020204" pitchFamily="66" charset="0"/>
              </a:rPr>
              <a:t>We know that for children at the end of Key Stage 1 to achieve the age-related expectations, they need to read fluently at 90 words per minute.</a:t>
            </a:r>
          </a:p>
        </p:txBody>
      </p:sp>
      <p:pic>
        <p:nvPicPr>
          <p:cNvPr id="2" name="Picture 1">
            <a:extLst>
              <a:ext uri="{FF2B5EF4-FFF2-40B4-BE49-F238E27FC236}">
                <a16:creationId xmlns:a16="http://schemas.microsoft.com/office/drawing/2014/main" id="{47493ADD-9736-45AB-B719-1A5470CEA680}"/>
              </a:ext>
            </a:extLst>
          </p:cNvPr>
          <p:cNvPicPr>
            <a:picLocks noChangeAspect="1"/>
          </p:cNvPicPr>
          <p:nvPr/>
        </p:nvPicPr>
        <p:blipFill>
          <a:blip r:embed="rId2"/>
          <a:stretch>
            <a:fillRect/>
          </a:stretch>
        </p:blipFill>
        <p:spPr>
          <a:xfrm>
            <a:off x="136394" y="183015"/>
            <a:ext cx="2377646" cy="2993395"/>
          </a:xfrm>
          <a:prstGeom prst="rect">
            <a:avLst/>
          </a:prstGeom>
        </p:spPr>
      </p:pic>
    </p:spTree>
    <p:extLst>
      <p:ext uri="{BB962C8B-B14F-4D97-AF65-F5344CB8AC3E}">
        <p14:creationId xmlns:p14="http://schemas.microsoft.com/office/powerpoint/2010/main" val="1671827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C1A5C8-4821-4C5A-840F-9C49C9D37D49}"/>
              </a:ext>
            </a:extLst>
          </p:cNvPr>
          <p:cNvSpPr txBox="1"/>
          <p:nvPr/>
        </p:nvSpPr>
        <p:spPr>
          <a:xfrm>
            <a:off x="2756451" y="1200115"/>
            <a:ext cx="8613913" cy="4832092"/>
          </a:xfrm>
          <a:prstGeom prst="rect">
            <a:avLst/>
          </a:prstGeom>
          <a:noFill/>
        </p:spPr>
        <p:txBody>
          <a:bodyPr wrap="square">
            <a:spAutoFit/>
          </a:bodyPr>
          <a:lstStyle/>
          <a:p>
            <a:r>
              <a:rPr lang="en-GB" sz="2800" dirty="0">
                <a:latin typeface="Comic Sans MS" panose="030F0702030302020204" pitchFamily="66" charset="0"/>
              </a:rPr>
              <a:t>ELS has a ‘Keep up’ Rather than ‘Catch up’ approach.</a:t>
            </a:r>
          </a:p>
          <a:p>
            <a:endParaRPr lang="en-GB" sz="2800" dirty="0">
              <a:latin typeface="Comic Sans MS" panose="030F0702030302020204" pitchFamily="66" charset="0"/>
            </a:endParaRPr>
          </a:p>
          <a:p>
            <a:r>
              <a:rPr lang="en-GB" sz="2800" dirty="0">
                <a:latin typeface="Comic Sans MS" panose="030F0702030302020204" pitchFamily="66" charset="0"/>
              </a:rPr>
              <a:t>A whole-class approach ensures that all children benefit from the full curriculum. </a:t>
            </a:r>
          </a:p>
          <a:p>
            <a:endParaRPr lang="en-GB" sz="2800" dirty="0">
              <a:latin typeface="Comic Sans MS" panose="030F0702030302020204" pitchFamily="66" charset="0"/>
            </a:endParaRPr>
          </a:p>
          <a:p>
            <a:r>
              <a:rPr lang="en-GB" sz="2800" dirty="0">
                <a:latin typeface="Comic Sans MS" panose="030F0702030302020204" pitchFamily="66" charset="0"/>
              </a:rPr>
              <a:t>Children who encounter difficulties are supported by the teacher throughout the lesson, and where further support is required, ELS has three interventions to ensure that any learning gaps are quickly filled. </a:t>
            </a:r>
          </a:p>
        </p:txBody>
      </p:sp>
      <p:pic>
        <p:nvPicPr>
          <p:cNvPr id="2" name="Picture 1">
            <a:extLst>
              <a:ext uri="{FF2B5EF4-FFF2-40B4-BE49-F238E27FC236}">
                <a16:creationId xmlns:a16="http://schemas.microsoft.com/office/drawing/2014/main" id="{E2B1BE35-2185-43CF-9F68-53516EBF76EC}"/>
              </a:ext>
            </a:extLst>
          </p:cNvPr>
          <p:cNvPicPr>
            <a:picLocks noChangeAspect="1"/>
          </p:cNvPicPr>
          <p:nvPr/>
        </p:nvPicPr>
        <p:blipFill>
          <a:blip r:embed="rId2"/>
          <a:stretch>
            <a:fillRect/>
          </a:stretch>
        </p:blipFill>
        <p:spPr>
          <a:xfrm>
            <a:off x="202656" y="197065"/>
            <a:ext cx="2377646" cy="2993395"/>
          </a:xfrm>
          <a:prstGeom prst="rect">
            <a:avLst/>
          </a:prstGeom>
        </p:spPr>
      </p:pic>
    </p:spTree>
    <p:extLst>
      <p:ext uri="{BB962C8B-B14F-4D97-AF65-F5344CB8AC3E}">
        <p14:creationId xmlns:p14="http://schemas.microsoft.com/office/powerpoint/2010/main" val="2317781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B0FEDB-EA70-40DB-8821-46A0DAC842D7}"/>
              </a:ext>
            </a:extLst>
          </p:cNvPr>
          <p:cNvSpPr txBox="1"/>
          <p:nvPr/>
        </p:nvSpPr>
        <p:spPr>
          <a:xfrm>
            <a:off x="258807" y="1121036"/>
            <a:ext cx="11429610" cy="5632311"/>
          </a:xfrm>
          <a:prstGeom prst="rect">
            <a:avLst/>
          </a:prstGeom>
          <a:noFill/>
        </p:spPr>
        <p:txBody>
          <a:bodyPr wrap="square">
            <a:spAutoFit/>
          </a:bodyPr>
          <a:lstStyle/>
          <a:p>
            <a:pPr marL="285750" indent="-285750">
              <a:buFont typeface="Arial" panose="020B0604020202020204" pitchFamily="34" charset="0"/>
              <a:buChar char="•"/>
            </a:pPr>
            <a:r>
              <a:rPr lang="en-GB" dirty="0">
                <a:latin typeface="Comic Sans MS" panose="030F0702030302020204" pitchFamily="66" charset="0"/>
              </a:rPr>
              <a:t>Since interventions are delivered within the lesson by the teacher, any child who is struggling with the new knowledge can be immediately targeted with appropriate support, usually during the Apply activity. </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We know that children – especially those with educational difficulties – learn better in a mixed-ability environment where their learning is scaffolded not only by the teacher and support staff but also by their peers. In this most fundamental area of learning – learning how to read – this support is even more vital, not only to their success but also to the outcomes of the programme as a whole. </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Over-learning, alongside a range of Apply activities, helps children who acquire phonic knowledge more slowly to succeed.</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If children require further support to achieve the outcomes of the lesson and keep up with the pace of the programme, ELS has three interventions that are to be delivered on a one-to-one basis: oral blending, GPC recognition and blending for reading. </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These are intended to be short and concise and last no longer than five minutes. They can be delivered in isolation, or different interventions can be used together to support children each day. This helps ensure that children do not spend excessive time outside of the classroom or in group intervention sessions where they are removed from the rest of the curriculum. </a:t>
            </a:r>
          </a:p>
        </p:txBody>
      </p:sp>
      <p:pic>
        <p:nvPicPr>
          <p:cNvPr id="2" name="Picture 1">
            <a:extLst>
              <a:ext uri="{FF2B5EF4-FFF2-40B4-BE49-F238E27FC236}">
                <a16:creationId xmlns:a16="http://schemas.microsoft.com/office/drawing/2014/main" id="{9BF17F87-4588-4D08-A084-091AD59D899F}"/>
              </a:ext>
            </a:extLst>
          </p:cNvPr>
          <p:cNvPicPr>
            <a:picLocks noChangeAspect="1"/>
          </p:cNvPicPr>
          <p:nvPr/>
        </p:nvPicPr>
        <p:blipFill>
          <a:blip r:embed="rId2"/>
          <a:stretch>
            <a:fillRect/>
          </a:stretch>
        </p:blipFill>
        <p:spPr>
          <a:xfrm>
            <a:off x="0" y="103303"/>
            <a:ext cx="808383" cy="1017733"/>
          </a:xfrm>
          <a:prstGeom prst="rect">
            <a:avLst/>
          </a:prstGeom>
        </p:spPr>
      </p:pic>
      <p:sp>
        <p:nvSpPr>
          <p:cNvPr id="4" name="TextBox 3">
            <a:extLst>
              <a:ext uri="{FF2B5EF4-FFF2-40B4-BE49-F238E27FC236}">
                <a16:creationId xmlns:a16="http://schemas.microsoft.com/office/drawing/2014/main" id="{40AFA1A8-2BE6-420D-9B91-5F79E8137E31}"/>
              </a:ext>
            </a:extLst>
          </p:cNvPr>
          <p:cNvSpPr txBox="1"/>
          <p:nvPr/>
        </p:nvSpPr>
        <p:spPr>
          <a:xfrm>
            <a:off x="2451652" y="490330"/>
            <a:ext cx="6365845" cy="369332"/>
          </a:xfrm>
          <a:prstGeom prst="rect">
            <a:avLst/>
          </a:prstGeom>
          <a:noFill/>
        </p:spPr>
        <p:txBody>
          <a:bodyPr wrap="none" rtlCol="0">
            <a:spAutoFit/>
          </a:bodyPr>
          <a:lstStyle/>
          <a:p>
            <a:r>
              <a:rPr lang="en-GB" dirty="0">
                <a:latin typeface="Comic Sans MS" panose="030F0702030302020204" pitchFamily="66" charset="0"/>
              </a:rPr>
              <a:t>How do we support children who find phonics challenging?</a:t>
            </a:r>
          </a:p>
        </p:txBody>
      </p:sp>
    </p:spTree>
    <p:extLst>
      <p:ext uri="{BB962C8B-B14F-4D97-AF65-F5344CB8AC3E}">
        <p14:creationId xmlns:p14="http://schemas.microsoft.com/office/powerpoint/2010/main" val="1695734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54840B-DCDE-4023-A048-3830A57386B0}"/>
              </a:ext>
            </a:extLst>
          </p:cNvPr>
          <p:cNvSpPr txBox="1"/>
          <p:nvPr/>
        </p:nvSpPr>
        <p:spPr>
          <a:xfrm>
            <a:off x="2133600" y="1443841"/>
            <a:ext cx="9554818" cy="4401205"/>
          </a:xfrm>
          <a:prstGeom prst="rect">
            <a:avLst/>
          </a:prstGeom>
          <a:noFill/>
        </p:spPr>
        <p:txBody>
          <a:bodyPr wrap="square">
            <a:spAutoFit/>
          </a:bodyPr>
          <a:lstStyle/>
          <a:p>
            <a:r>
              <a:rPr lang="en-GB" sz="2800" dirty="0">
                <a:latin typeface="Comic Sans MS" panose="030F0702030302020204" pitchFamily="66" charset="0"/>
              </a:rPr>
              <a:t>Where there are children with an EHCP or for whom we are adapting our curriculum to meet their needs, we make adaptations to ELS. </a:t>
            </a:r>
          </a:p>
          <a:p>
            <a:endParaRPr lang="en-GB" sz="2800" dirty="0">
              <a:latin typeface="Comic Sans MS" panose="030F0702030302020204" pitchFamily="66" charset="0"/>
            </a:endParaRPr>
          </a:p>
          <a:p>
            <a:r>
              <a:rPr lang="en-GB" sz="2800" dirty="0">
                <a:latin typeface="Comic Sans MS" panose="030F0702030302020204" pitchFamily="66" charset="0"/>
              </a:rPr>
              <a:t>This may mean that we break the lesson into smaller ‘chunks’ to support their concentration or that we adapt the pace at which the programme is taught. </a:t>
            </a:r>
          </a:p>
          <a:p>
            <a:endParaRPr lang="en-GB" sz="2800" dirty="0">
              <a:latin typeface="Comic Sans MS" panose="030F0702030302020204" pitchFamily="66" charset="0"/>
            </a:endParaRPr>
          </a:p>
          <a:p>
            <a:r>
              <a:rPr lang="en-GB" sz="2800" dirty="0">
                <a:latin typeface="Comic Sans MS" panose="030F0702030302020204" pitchFamily="66" charset="0"/>
              </a:rPr>
              <a:t>We also adapt resources to make them larger, more simplistic or engaging – linking to their interests.</a:t>
            </a:r>
          </a:p>
        </p:txBody>
      </p:sp>
      <p:pic>
        <p:nvPicPr>
          <p:cNvPr id="2" name="Picture 1">
            <a:extLst>
              <a:ext uri="{FF2B5EF4-FFF2-40B4-BE49-F238E27FC236}">
                <a16:creationId xmlns:a16="http://schemas.microsoft.com/office/drawing/2014/main" id="{70D555A7-10FB-4D18-9462-EAE7C31403FA}"/>
              </a:ext>
            </a:extLst>
          </p:cNvPr>
          <p:cNvPicPr>
            <a:picLocks noChangeAspect="1"/>
          </p:cNvPicPr>
          <p:nvPr/>
        </p:nvPicPr>
        <p:blipFill>
          <a:blip r:embed="rId2"/>
          <a:stretch>
            <a:fillRect/>
          </a:stretch>
        </p:blipFill>
        <p:spPr>
          <a:xfrm>
            <a:off x="0" y="328789"/>
            <a:ext cx="2133600" cy="2686147"/>
          </a:xfrm>
          <a:prstGeom prst="rect">
            <a:avLst/>
          </a:prstGeom>
        </p:spPr>
      </p:pic>
    </p:spTree>
    <p:extLst>
      <p:ext uri="{BB962C8B-B14F-4D97-AF65-F5344CB8AC3E}">
        <p14:creationId xmlns:p14="http://schemas.microsoft.com/office/powerpoint/2010/main" val="3276066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96BAD3-77A2-477D-81AE-C8F4381FC53F}"/>
              </a:ext>
            </a:extLst>
          </p:cNvPr>
          <p:cNvSpPr txBox="1"/>
          <p:nvPr/>
        </p:nvSpPr>
        <p:spPr>
          <a:xfrm>
            <a:off x="2114527" y="1549072"/>
            <a:ext cx="9888070" cy="2308324"/>
          </a:xfrm>
          <a:prstGeom prst="rect">
            <a:avLst/>
          </a:prstGeom>
          <a:noFill/>
        </p:spPr>
        <p:txBody>
          <a:bodyPr wrap="square">
            <a:spAutoFit/>
          </a:bodyPr>
          <a:lstStyle/>
          <a:p>
            <a:r>
              <a:rPr lang="en-GB" dirty="0">
                <a:latin typeface="Comic Sans MS" panose="030F0702030302020204" pitchFamily="66" charset="0"/>
              </a:rPr>
              <a:t>This intervention supports children struggling with oral blending and those with any auditory processing difficulties.</a:t>
            </a:r>
          </a:p>
          <a:p>
            <a:endParaRPr lang="en-GB" dirty="0">
              <a:latin typeface="Comic Sans MS" panose="030F0702030302020204" pitchFamily="66" charset="0"/>
            </a:endParaRPr>
          </a:p>
          <a:p>
            <a:r>
              <a:rPr lang="en-GB" dirty="0">
                <a:latin typeface="Comic Sans MS" panose="030F0702030302020204" pitchFamily="66" charset="0"/>
              </a:rPr>
              <a:t>It allows children who require additional practice of this skill to have short bursts of oral blending to consolidate their understanding and support their auditory discrimination.</a:t>
            </a:r>
          </a:p>
          <a:p>
            <a:endParaRPr lang="en-GB" dirty="0">
              <a:latin typeface="Comic Sans MS" panose="030F0702030302020204" pitchFamily="66" charset="0"/>
            </a:endParaRPr>
          </a:p>
          <a:p>
            <a:endParaRPr lang="en-GB" dirty="0">
              <a:latin typeface="Comic Sans MS" panose="030F0702030302020204" pitchFamily="66" charset="0"/>
            </a:endParaRPr>
          </a:p>
          <a:p>
            <a:r>
              <a:rPr lang="en-GB" dirty="0">
                <a:latin typeface="Comic Sans MS" panose="030F0702030302020204" pitchFamily="66" charset="0"/>
              </a:rPr>
              <a:t>Lets take a look at the video!</a:t>
            </a:r>
          </a:p>
        </p:txBody>
      </p:sp>
      <p:pic>
        <p:nvPicPr>
          <p:cNvPr id="2" name="Picture 1">
            <a:extLst>
              <a:ext uri="{FF2B5EF4-FFF2-40B4-BE49-F238E27FC236}">
                <a16:creationId xmlns:a16="http://schemas.microsoft.com/office/drawing/2014/main" id="{67731612-904E-40A5-8C93-5A4C553D3B2A}"/>
              </a:ext>
            </a:extLst>
          </p:cNvPr>
          <p:cNvPicPr>
            <a:picLocks noChangeAspect="1"/>
          </p:cNvPicPr>
          <p:nvPr/>
        </p:nvPicPr>
        <p:blipFill>
          <a:blip r:embed="rId2"/>
          <a:stretch>
            <a:fillRect/>
          </a:stretch>
        </p:blipFill>
        <p:spPr>
          <a:xfrm>
            <a:off x="189403" y="0"/>
            <a:ext cx="1763135" cy="2219741"/>
          </a:xfrm>
          <a:prstGeom prst="rect">
            <a:avLst/>
          </a:prstGeom>
        </p:spPr>
      </p:pic>
      <p:sp>
        <p:nvSpPr>
          <p:cNvPr id="4" name="TextBox 3">
            <a:extLst>
              <a:ext uri="{FF2B5EF4-FFF2-40B4-BE49-F238E27FC236}">
                <a16:creationId xmlns:a16="http://schemas.microsoft.com/office/drawing/2014/main" id="{952B1B60-C6CE-46F5-AA68-1039AC2011ED}"/>
              </a:ext>
            </a:extLst>
          </p:cNvPr>
          <p:cNvSpPr txBox="1"/>
          <p:nvPr/>
        </p:nvSpPr>
        <p:spPr>
          <a:xfrm>
            <a:off x="3339548" y="901148"/>
            <a:ext cx="4658648" cy="523220"/>
          </a:xfrm>
          <a:prstGeom prst="rect">
            <a:avLst/>
          </a:prstGeom>
          <a:noFill/>
        </p:spPr>
        <p:txBody>
          <a:bodyPr wrap="none" rtlCol="0">
            <a:spAutoFit/>
          </a:bodyPr>
          <a:lstStyle/>
          <a:p>
            <a:r>
              <a:rPr lang="en-GB" sz="2800" dirty="0">
                <a:latin typeface="Comic Sans MS" panose="030F0702030302020204" pitchFamily="66" charset="0"/>
              </a:rPr>
              <a:t>Oral blending Intervention</a:t>
            </a:r>
          </a:p>
        </p:txBody>
      </p:sp>
    </p:spTree>
    <p:extLst>
      <p:ext uri="{BB962C8B-B14F-4D97-AF65-F5344CB8AC3E}">
        <p14:creationId xmlns:p14="http://schemas.microsoft.com/office/powerpoint/2010/main" val="65273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1A3AEB6-CF1B-453F-A650-57D0AEAFD539}"/>
              </a:ext>
            </a:extLst>
          </p:cNvPr>
          <p:cNvPicPr>
            <a:picLocks noChangeAspect="1"/>
          </p:cNvPicPr>
          <p:nvPr/>
        </p:nvPicPr>
        <p:blipFill>
          <a:blip r:embed="rId2"/>
          <a:stretch>
            <a:fillRect/>
          </a:stretch>
        </p:blipFill>
        <p:spPr>
          <a:xfrm>
            <a:off x="0" y="0"/>
            <a:ext cx="1530719" cy="1928706"/>
          </a:xfrm>
          <a:prstGeom prst="rect">
            <a:avLst/>
          </a:prstGeom>
        </p:spPr>
      </p:pic>
      <p:sp>
        <p:nvSpPr>
          <p:cNvPr id="2" name="Rectangle 1">
            <a:extLst>
              <a:ext uri="{FF2B5EF4-FFF2-40B4-BE49-F238E27FC236}">
                <a16:creationId xmlns:a16="http://schemas.microsoft.com/office/drawing/2014/main" id="{90045FC0-D527-401A-9E37-06C22C5208A1}"/>
              </a:ext>
            </a:extLst>
          </p:cNvPr>
          <p:cNvSpPr/>
          <p:nvPr/>
        </p:nvSpPr>
        <p:spPr>
          <a:xfrm>
            <a:off x="1530719" y="335846"/>
            <a:ext cx="9919159" cy="6124754"/>
          </a:xfrm>
          <a:prstGeom prst="rect">
            <a:avLst/>
          </a:prstGeom>
        </p:spPr>
        <p:txBody>
          <a:bodyPr wrap="square">
            <a:spAutoFit/>
          </a:bodyPr>
          <a:lstStyle/>
          <a:p>
            <a:r>
              <a:rPr lang="en-GB" sz="3200" dirty="0">
                <a:latin typeface="Comic Sans MS" panose="030F0702030302020204" pitchFamily="66" charset="0"/>
              </a:rPr>
              <a:t>           GPC Recognition Intervention</a:t>
            </a:r>
          </a:p>
          <a:p>
            <a:endParaRPr lang="en-GB" sz="2400" dirty="0">
              <a:latin typeface="Comic Sans MS" panose="030F0702030302020204" pitchFamily="66" charset="0"/>
            </a:endParaRPr>
          </a:p>
          <a:p>
            <a:pPr marL="285750" indent="-285750">
              <a:buFont typeface="Arial" panose="020B0604020202020204" pitchFamily="34" charset="0"/>
              <a:buChar char="•"/>
            </a:pPr>
            <a:r>
              <a:rPr lang="en-GB" sz="2400" dirty="0">
                <a:latin typeface="Comic Sans MS" panose="030F0702030302020204" pitchFamily="66" charset="0"/>
              </a:rPr>
              <a:t>This intervention involves deliberate over-learning, re-teaching and repeated exposure. It will support children with English as an additional language, those new to ELS, those with additional needs and those with auditory processing weaknesses or a fluency block.</a:t>
            </a:r>
          </a:p>
          <a:p>
            <a:endParaRPr lang="en-GB" sz="2400" dirty="0">
              <a:latin typeface="Comic Sans MS" panose="030F0702030302020204" pitchFamily="66" charset="0"/>
            </a:endParaRPr>
          </a:p>
          <a:p>
            <a:pPr marL="285750" indent="-285750">
              <a:buFont typeface="Arial" panose="020B0604020202020204" pitchFamily="34" charset="0"/>
              <a:buChar char="•"/>
            </a:pPr>
            <a:r>
              <a:rPr lang="en-GB" sz="2400" dirty="0">
                <a:latin typeface="Comic Sans MS" panose="030F0702030302020204" pitchFamily="66" charset="0"/>
              </a:rPr>
              <a:t>Before this intervention, teachers will need to assess the child’s grapheme knowledge and be aware of any sound gaps.</a:t>
            </a:r>
          </a:p>
          <a:p>
            <a:endParaRPr lang="en-GB" sz="2400" dirty="0">
              <a:latin typeface="Comic Sans MS" panose="030F0702030302020204" pitchFamily="66" charset="0"/>
            </a:endParaRPr>
          </a:p>
          <a:p>
            <a:pPr marL="342900" indent="-342900">
              <a:buFont typeface="Arial" panose="020B0604020202020204" pitchFamily="34" charset="0"/>
              <a:buChar char="•"/>
            </a:pPr>
            <a:r>
              <a:rPr lang="en-GB" sz="2400" dirty="0">
                <a:latin typeface="Comic Sans MS" panose="030F0702030302020204" pitchFamily="66" charset="0"/>
              </a:rPr>
              <a:t>The intervention follows a similar structure to the whole-class session: reviewing previously taught sounds using grapheme cards, teaching the sound/grapheme that needs reinforcing, and applying this skill by word-building and reading. </a:t>
            </a:r>
          </a:p>
          <a:p>
            <a:pPr marL="342900" indent="-342900">
              <a:buFont typeface="Arial" panose="020B0604020202020204" pitchFamily="34" charset="0"/>
              <a:buChar char="•"/>
            </a:pPr>
            <a:endParaRPr lang="en-GB" sz="2400" dirty="0">
              <a:latin typeface="Comic Sans MS" panose="030F0702030302020204" pitchFamily="66" charset="0"/>
            </a:endParaRPr>
          </a:p>
          <a:p>
            <a:pPr marL="342900" indent="-342900">
              <a:buFont typeface="Arial" panose="020B0604020202020204" pitchFamily="34" charset="0"/>
              <a:buChar char="•"/>
            </a:pPr>
            <a:r>
              <a:rPr lang="en-GB" sz="2400" dirty="0">
                <a:latin typeface="Comic Sans MS" panose="030F0702030302020204" pitchFamily="66" charset="0"/>
              </a:rPr>
              <a:t>Let’s watch the video.</a:t>
            </a:r>
          </a:p>
        </p:txBody>
      </p:sp>
    </p:spTree>
    <p:extLst>
      <p:ext uri="{BB962C8B-B14F-4D97-AF65-F5344CB8AC3E}">
        <p14:creationId xmlns:p14="http://schemas.microsoft.com/office/powerpoint/2010/main" val="1461334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ABA7A8-27EB-4110-A25A-5EAC917F4146}"/>
              </a:ext>
            </a:extLst>
          </p:cNvPr>
          <p:cNvSpPr txBox="1"/>
          <p:nvPr/>
        </p:nvSpPr>
        <p:spPr>
          <a:xfrm>
            <a:off x="1663148" y="251792"/>
            <a:ext cx="8865704" cy="6032421"/>
          </a:xfrm>
          <a:prstGeom prst="rect">
            <a:avLst/>
          </a:prstGeom>
          <a:noFill/>
        </p:spPr>
        <p:txBody>
          <a:bodyPr wrap="square" rtlCol="0">
            <a:spAutoFit/>
          </a:bodyPr>
          <a:lstStyle/>
          <a:p>
            <a:r>
              <a:rPr lang="en-GB" sz="2800" u="sng" dirty="0">
                <a:latin typeface="Comic Sans MS" panose="030F0702030302020204" pitchFamily="66" charset="0"/>
              </a:rPr>
              <a:t>What can parents do to support their child at home?</a:t>
            </a:r>
          </a:p>
          <a:p>
            <a:endParaRPr lang="en-GB" sz="2000" dirty="0">
              <a:latin typeface="Comic Sans MS" panose="030F0702030302020204" pitchFamily="66" charset="0"/>
            </a:endParaRPr>
          </a:p>
          <a:p>
            <a:pPr marL="342900" indent="-342900">
              <a:buFont typeface="Arial" panose="020B0604020202020204" pitchFamily="34" charset="0"/>
              <a:buChar char="•"/>
            </a:pPr>
            <a:r>
              <a:rPr lang="en-GB" dirty="0">
                <a:latin typeface="Comic Sans MS" panose="030F0702030302020204" pitchFamily="66" charset="0"/>
              </a:rPr>
              <a:t>Look for phonics opportunities in everyday life without making it a chore.</a:t>
            </a:r>
          </a:p>
          <a:p>
            <a:pPr marL="342900" indent="-342900">
              <a:buFont typeface="Arial" panose="020B0604020202020204" pitchFamily="34" charset="0"/>
              <a:buChar char="•"/>
            </a:pPr>
            <a:endParaRPr lang="en-GB" dirty="0">
              <a:latin typeface="Comic Sans MS" panose="030F0702030302020204" pitchFamily="66" charset="0"/>
            </a:endParaRPr>
          </a:p>
          <a:p>
            <a:pPr marL="342900" indent="-342900">
              <a:buFont typeface="Arial" panose="020B0604020202020204" pitchFamily="34" charset="0"/>
              <a:buChar char="•"/>
            </a:pPr>
            <a:r>
              <a:rPr lang="en-GB" dirty="0">
                <a:latin typeface="Comic Sans MS" panose="030F0702030302020204" pitchFamily="66" charset="0"/>
              </a:rPr>
              <a:t>Amazon sell ELS home resources. </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Read regularly.</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Support you child with their phonics homework.</a:t>
            </a:r>
          </a:p>
          <a:p>
            <a:endParaRPr lang="en-GB" dirty="0">
              <a:latin typeface="Comic Sans MS" panose="030F0702030302020204" pitchFamily="66" charset="0"/>
            </a:endParaRPr>
          </a:p>
          <a:p>
            <a:pPr marL="342900" indent="-342900">
              <a:buFont typeface="Arial" panose="020B0604020202020204" pitchFamily="34" charset="0"/>
              <a:buChar char="•"/>
            </a:pPr>
            <a:r>
              <a:rPr lang="en-GB" dirty="0">
                <a:latin typeface="Comic Sans MS" panose="030F0702030302020204" pitchFamily="66" charset="0"/>
              </a:rPr>
              <a:t>Appeal to your children’s interests, make games.</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Look at the gaps sent home and practise these regularly.</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Use the strategies that we use in school such as robot arms and blending hands, spelling sequence</a:t>
            </a:r>
          </a:p>
          <a:p>
            <a:pPr marL="285750" indent="-285750">
              <a:buFont typeface="Arial" panose="020B0604020202020204" pitchFamily="34" charset="0"/>
              <a:buChar char="•"/>
            </a:pPr>
            <a:endParaRPr lang="en-GB" sz="2000" dirty="0">
              <a:latin typeface="Comic Sans MS" panose="030F0702030302020204" pitchFamily="66" charset="0"/>
            </a:endParaRPr>
          </a:p>
          <a:p>
            <a:pPr marL="285750" indent="-285750">
              <a:buFont typeface="Arial" panose="020B0604020202020204" pitchFamily="34" charset="0"/>
              <a:buChar char="•"/>
            </a:pPr>
            <a:endParaRPr lang="en-GB" sz="2000" dirty="0">
              <a:latin typeface="Comic Sans MS" panose="030F0702030302020204" pitchFamily="66" charset="0"/>
            </a:endParaRPr>
          </a:p>
          <a:p>
            <a:pPr marL="285750" indent="-285750">
              <a:buFont typeface="Arial" panose="020B0604020202020204" pitchFamily="34" charset="0"/>
              <a:buChar char="•"/>
            </a:pPr>
            <a:endParaRPr lang="en-GB" dirty="0"/>
          </a:p>
        </p:txBody>
      </p:sp>
      <p:pic>
        <p:nvPicPr>
          <p:cNvPr id="4" name="Picture 3">
            <a:extLst>
              <a:ext uri="{FF2B5EF4-FFF2-40B4-BE49-F238E27FC236}">
                <a16:creationId xmlns:a16="http://schemas.microsoft.com/office/drawing/2014/main" id="{64D65412-CE18-4930-8366-5BD431723103}"/>
              </a:ext>
            </a:extLst>
          </p:cNvPr>
          <p:cNvPicPr>
            <a:picLocks noChangeAspect="1"/>
          </p:cNvPicPr>
          <p:nvPr/>
        </p:nvPicPr>
        <p:blipFill>
          <a:blip r:embed="rId2"/>
          <a:stretch>
            <a:fillRect/>
          </a:stretch>
        </p:blipFill>
        <p:spPr>
          <a:xfrm>
            <a:off x="2697006" y="5357541"/>
            <a:ext cx="4810161" cy="926672"/>
          </a:xfrm>
          <a:prstGeom prst="rect">
            <a:avLst/>
          </a:prstGeom>
        </p:spPr>
      </p:pic>
    </p:spTree>
    <p:extLst>
      <p:ext uri="{BB962C8B-B14F-4D97-AF65-F5344CB8AC3E}">
        <p14:creationId xmlns:p14="http://schemas.microsoft.com/office/powerpoint/2010/main" val="2004262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4576469B206F4397078BCFA0C84513" ma:contentTypeVersion="18" ma:contentTypeDescription="Create a new document." ma:contentTypeScope="" ma:versionID="e2d95787a7f2fc4585577e7606ff80ec">
  <xsd:schema xmlns:xsd="http://www.w3.org/2001/XMLSchema" xmlns:xs="http://www.w3.org/2001/XMLSchema" xmlns:p="http://schemas.microsoft.com/office/2006/metadata/properties" xmlns:ns2="1bfd5f07-a558-44fe-8fd3-13be045d5caf" xmlns:ns3="cab41393-8a06-40d9-8b96-2dd5565d32e1" targetNamespace="http://schemas.microsoft.com/office/2006/metadata/properties" ma:root="true" ma:fieldsID="0edd8f5b84a8b9a2fcd29a966e95c371" ns2:_="" ns3:_="">
    <xsd:import namespace="1bfd5f07-a558-44fe-8fd3-13be045d5caf"/>
    <xsd:import namespace="cab41393-8a06-40d9-8b96-2dd5565d32e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fd5f07-a558-44fe-8fd3-13be045d5c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e9846c-2547-4ad3-b10d-ccbfcc032a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b41393-8a06-40d9-8b96-2dd5565d32e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6e349ec-265a-4a2e-aff2-cef3c217d8de}" ma:internalName="TaxCatchAll" ma:showField="CatchAllData" ma:web="cab41393-8a06-40d9-8b96-2dd5565d32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ab41393-8a06-40d9-8b96-2dd5565d32e1" xsi:nil="true"/>
    <lcf76f155ced4ddcb4097134ff3c332f xmlns="1bfd5f07-a558-44fe-8fd3-13be045d5ca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68D9BB4-63FC-4D84-B16E-3FBA1615B4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fd5f07-a558-44fe-8fd3-13be045d5caf"/>
    <ds:schemaRef ds:uri="cab41393-8a06-40d9-8b96-2dd5565d32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8257DF-0E23-42D9-BFCE-4E25A53F9969}">
  <ds:schemaRefs>
    <ds:schemaRef ds:uri="http://schemas.microsoft.com/sharepoint/v3/contenttype/forms"/>
  </ds:schemaRefs>
</ds:datastoreItem>
</file>

<file path=customXml/itemProps3.xml><?xml version="1.0" encoding="utf-8"?>
<ds:datastoreItem xmlns:ds="http://schemas.openxmlformats.org/officeDocument/2006/customXml" ds:itemID="{2B140B7D-C956-4293-9C5E-1BF6D06A890B}">
  <ds:schemaRefs>
    <ds:schemaRef ds:uri="http://schemas.microsoft.com/office/2006/documentManagement/types"/>
    <ds:schemaRef ds:uri="cab41393-8a06-40d9-8b96-2dd5565d32e1"/>
    <ds:schemaRef ds:uri="http://purl.org/dc/terms/"/>
    <ds:schemaRef ds:uri="http://purl.org/dc/dcmitype/"/>
    <ds:schemaRef ds:uri="http://schemas.openxmlformats.org/package/2006/metadata/core-properties"/>
    <ds:schemaRef ds:uri="http://www.w3.org/XML/1998/namespace"/>
    <ds:schemaRef ds:uri="http://purl.org/dc/elements/1.1/"/>
    <ds:schemaRef ds:uri="http://schemas.microsoft.com/office/infopath/2007/PartnerControls"/>
    <ds:schemaRef ds:uri="1bfd5f07-a558-44fe-8fd3-13be045d5ca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51</TotalTime>
  <Words>747</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Comic Sans MS</vt:lpstr>
      <vt:lpstr>Office Theme</vt:lpstr>
      <vt:lpstr>Phonics Interventions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Phonics Interventions</dc:title>
  <dc:creator>Joanne Collins</dc:creator>
  <cp:lastModifiedBy>Joanne Collins</cp:lastModifiedBy>
  <cp:revision>6</cp:revision>
  <dcterms:created xsi:type="dcterms:W3CDTF">2025-02-05T14:15:25Z</dcterms:created>
  <dcterms:modified xsi:type="dcterms:W3CDTF">2025-02-07T08:12:17Z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0x010100024576469B206F4397078BCFA0C84513</vt:lpwstr>
  </property>
  <property fmtid="{D5CDD505-2E9C-101B-9397-08002B2CF9AE}" pid="3" name="MediaServiceImageTags">
    <vt:lpwstr/>
  </property>
</Properties>
</file>