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1762A31-C9C9-2B6D-DA3D-9FCCC3A202E2}" v="71" dt="2025-03-20T14:12:06.9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20/03/2025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12FC886-DB7D-C48F-48D4-E59EE03678B2}"/>
              </a:ext>
            </a:extLst>
          </p:cNvPr>
          <p:cNvSpPr txBox="1"/>
          <p:nvPr/>
        </p:nvSpPr>
        <p:spPr>
          <a:xfrm>
            <a:off x="2682028" y="2183377"/>
            <a:ext cx="7160712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3000" dirty="0">
                <a:latin typeface="Arial"/>
                <a:cs typeface="Arial"/>
              </a:rPr>
              <a:t>When You Believe</a:t>
            </a:r>
            <a:endParaRPr lang="en-US" sz="30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text with black text&#10;&#10;AI-generated content may be incorrect.">
            <a:extLst>
              <a:ext uri="{FF2B5EF4-FFF2-40B4-BE49-F238E27FC236}">
                <a16:creationId xmlns:a16="http://schemas.microsoft.com/office/drawing/2014/main" id="{CB138A85-D963-5B23-415B-76D31E42A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3958" y="1451874"/>
            <a:ext cx="9222494" cy="3375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9527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background with red text&#10;&#10;AI-generated content may be incorrect.">
            <a:extLst>
              <a:ext uri="{FF2B5EF4-FFF2-40B4-BE49-F238E27FC236}">
                <a16:creationId xmlns:a16="http://schemas.microsoft.com/office/drawing/2014/main" id="{B2A67A53-8D97-9584-30B4-43B1496AF2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169" y="1553436"/>
            <a:ext cx="10250964" cy="24841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305CBD1-A85D-8D51-6A33-F00CF08576FB}"/>
              </a:ext>
            </a:extLst>
          </p:cNvPr>
          <p:cNvSpPr txBox="1"/>
          <p:nvPr/>
        </p:nvSpPr>
        <p:spPr>
          <a:xfrm>
            <a:off x="3288081" y="4634629"/>
            <a:ext cx="5897671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000" i="1" dirty="0">
                <a:latin typeface="Arial"/>
                <a:cs typeface="Arial"/>
              </a:rPr>
              <a:t>(Georgi introduces choirs)</a:t>
            </a:r>
          </a:p>
        </p:txBody>
      </p:sp>
    </p:spTree>
    <p:extLst>
      <p:ext uri="{BB962C8B-B14F-4D97-AF65-F5344CB8AC3E}">
        <p14:creationId xmlns:p14="http://schemas.microsoft.com/office/powerpoint/2010/main" val="29279014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background with red text&#10;&#10;AI-generated content may be incorrect.">
            <a:extLst>
              <a:ext uri="{FF2B5EF4-FFF2-40B4-BE49-F238E27FC236}">
                <a16:creationId xmlns:a16="http://schemas.microsoft.com/office/drawing/2014/main" id="{0397B06A-9621-B0D5-EB38-38949B7634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2169" y="1553436"/>
            <a:ext cx="10250964" cy="2484189"/>
          </a:xfrm>
          <a:prstGeom prst="rect">
            <a:avLst/>
          </a:prstGeom>
        </p:spPr>
      </p:pic>
      <p:pic>
        <p:nvPicPr>
          <p:cNvPr id="4" name="Picture 3" descr="A black text on a white background&#10;&#10;AI-generated content may be incorrect.">
            <a:extLst>
              <a:ext uri="{FF2B5EF4-FFF2-40B4-BE49-F238E27FC236}">
                <a16:creationId xmlns:a16="http://schemas.microsoft.com/office/drawing/2014/main" id="{53C888F1-3F7B-2E02-B2D8-1EEFF20EF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1977" y="4701563"/>
            <a:ext cx="7924455" cy="123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0858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24576469B206F4397078BCFA0C84513" ma:contentTypeVersion="18" ma:contentTypeDescription="Create a new document." ma:contentTypeScope="" ma:versionID="e2d95787a7f2fc4585577e7606ff80ec">
  <xsd:schema xmlns:xsd="http://www.w3.org/2001/XMLSchema" xmlns:xs="http://www.w3.org/2001/XMLSchema" xmlns:p="http://schemas.microsoft.com/office/2006/metadata/properties" xmlns:ns2="1bfd5f07-a558-44fe-8fd3-13be045d5caf" xmlns:ns3="cab41393-8a06-40d9-8b96-2dd5565d32e1" targetNamespace="http://schemas.microsoft.com/office/2006/metadata/properties" ma:root="true" ma:fieldsID="0edd8f5b84a8b9a2fcd29a966e95c371" ns2:_="" ns3:_="">
    <xsd:import namespace="1bfd5f07-a558-44fe-8fd3-13be045d5caf"/>
    <xsd:import namespace="cab41393-8a06-40d9-8b96-2dd5565d32e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bfd5f07-a558-44fe-8fd3-13be045d5c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6be9846c-2547-4ad3-b10d-ccbfcc032a1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b41393-8a06-40d9-8b96-2dd5565d32e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56e349ec-265a-4a2e-aff2-cef3c217d8de}" ma:internalName="TaxCatchAll" ma:showField="CatchAllData" ma:web="cab41393-8a06-40d9-8b96-2dd5565d32e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ab41393-8a06-40d9-8b96-2dd5565d32e1" xsi:nil="true"/>
    <lcf76f155ced4ddcb4097134ff3c332f xmlns="1bfd5f07-a558-44fe-8fd3-13be045d5caf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3F20882-11AB-4DBB-A96C-D0F0590E4B98}"/>
</file>

<file path=customXml/itemProps2.xml><?xml version="1.0" encoding="utf-8"?>
<ds:datastoreItem xmlns:ds="http://schemas.openxmlformats.org/officeDocument/2006/customXml" ds:itemID="{07B2E8DF-9D7E-4965-9A49-B77524AADF6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D5E8E32-1B15-4DD0-AA20-241378788166}">
  <ds:schemaRefs>
    <ds:schemaRef ds:uri="http://schemas.microsoft.com/office/2006/metadata/properties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infopath/2007/PartnerControls"/>
    <ds:schemaRef ds:uri="d39208c8-3092-4ef6-afd3-548c8be0a278"/>
    <ds:schemaRef ds:uri="88c38c7a-543d-4d3e-828a-f00ae7d904c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8</Words>
  <Application>Microsoft Office PowerPoint</Application>
  <PresentationFormat>Widescreen</PresentationFormat>
  <Paragraphs>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J Wright</dc:creator>
  <cp:lastModifiedBy>Jane</cp:lastModifiedBy>
  <cp:revision>32</cp:revision>
  <dcterms:created xsi:type="dcterms:W3CDTF">2013-07-15T20:26:40Z</dcterms:created>
  <dcterms:modified xsi:type="dcterms:W3CDTF">2025-03-20T14:13:16Z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0x010100024576469B206F4397078BCFA0C84513</vt:lpwstr>
  </property>
</Properties>
</file>