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9" r:id="rId6"/>
    <p:sldId id="260" r:id="rId7"/>
    <p:sldId id="264" r:id="rId8"/>
    <p:sldId id="265" r:id="rId9"/>
    <p:sldId id="266" r:id="rId10"/>
    <p:sldId id="261" r:id="rId11"/>
    <p:sldId id="262" r:id="rId1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817999-EABA-B405-9A08-BAFB9D0C6CB3}" v="690" dt="2025-03-20T14:02:23.7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08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Birdhouse In Your Soul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21C278A-62A4-A47E-8206-F122413E7728}"/>
              </a:ext>
            </a:extLst>
          </p:cNvPr>
          <p:cNvSpPr txBox="1"/>
          <p:nvPr/>
        </p:nvSpPr>
        <p:spPr>
          <a:xfrm>
            <a:off x="711868" y="992605"/>
            <a:ext cx="10778289" cy="47089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I'm your only friend, I'm not your only friend,</a:t>
            </a:r>
            <a:endParaRPr lang="en-US" sz="3000">
              <a:latin typeface="Arial"/>
              <a:ea typeface="+mn-lt"/>
              <a:cs typeface="+mn-lt"/>
            </a:endParaRP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But I'm a little glowing friend, but really</a:t>
            </a:r>
            <a:r>
              <a:rPr lang="en-GB" sz="3000">
                <a:latin typeface="Arial"/>
                <a:ea typeface="+mn-lt"/>
                <a:cs typeface="+mn-lt"/>
              </a:rPr>
              <a:t> I'm not actually your friend but I am.</a:t>
            </a:r>
            <a:endParaRPr lang="en-US" sz="3000">
              <a:latin typeface="Arial"/>
              <a:ea typeface="+mn-lt"/>
              <a:cs typeface="Arial"/>
            </a:endParaRPr>
          </a:p>
          <a:p>
            <a:pPr algn="ctr"/>
            <a:endParaRPr lang="en-GB" sz="3000" dirty="0">
              <a:latin typeface="Arial"/>
              <a:cs typeface="Arial"/>
            </a:endParaRP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Blue canary in the outlet by the light switch</a:t>
            </a: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 Who watches over you</a:t>
            </a: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 Make a little birdhouse in your soul </a:t>
            </a: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Not to put too fine a point on it: </a:t>
            </a: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Say I'm the only bee in your bonnet</a:t>
            </a: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 Make a little birdhouse in your soul</a:t>
            </a:r>
            <a:endParaRPr lang="en-GB" sz="3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790036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E3DB5C-501F-BA77-8F25-9C8D7DFCE8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B78CF90-949B-A832-2220-177959A5CF8E}"/>
              </a:ext>
            </a:extLst>
          </p:cNvPr>
          <p:cNvSpPr txBox="1"/>
          <p:nvPr/>
        </p:nvSpPr>
        <p:spPr>
          <a:xfrm>
            <a:off x="1153027" y="1072815"/>
            <a:ext cx="9444788" cy="47089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I have a secret to tell</a:t>
            </a:r>
            <a:endParaRPr lang="en-US" sz="3000" dirty="0">
              <a:latin typeface="Arial"/>
              <a:ea typeface="+mn-lt"/>
              <a:cs typeface="Arial"/>
            </a:endParaRP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 From my electrical well</a:t>
            </a:r>
            <a:endParaRPr lang="en-US" sz="3000" dirty="0">
              <a:latin typeface="Arial"/>
              <a:ea typeface="+mn-lt"/>
              <a:cs typeface="Arial"/>
            </a:endParaRP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 It's a simple message and I'm</a:t>
            </a:r>
            <a:endParaRPr lang="en-US" sz="3000" dirty="0">
              <a:latin typeface="Arial"/>
              <a:ea typeface="+mn-lt"/>
              <a:cs typeface="Arial"/>
            </a:endParaRP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 Leaving out the whistles and bells</a:t>
            </a:r>
            <a:endParaRPr lang="en-US" sz="3000" dirty="0">
              <a:latin typeface="Arial"/>
              <a:ea typeface="+mn-lt"/>
              <a:cs typeface="Arial"/>
            </a:endParaRP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 So the room must listen to me</a:t>
            </a:r>
            <a:endParaRPr lang="en-US" sz="3000" dirty="0">
              <a:latin typeface="Arial"/>
              <a:ea typeface="+mn-lt"/>
              <a:cs typeface="Arial"/>
            </a:endParaRP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 Filibuster vigilantly</a:t>
            </a:r>
            <a:endParaRPr lang="en-US" sz="3000" dirty="0">
              <a:latin typeface="Arial"/>
              <a:ea typeface="+mn-lt"/>
              <a:cs typeface="Arial"/>
            </a:endParaRP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 My name is blue canary</a:t>
            </a:r>
            <a:endParaRPr lang="en-US" sz="3000" dirty="0">
              <a:latin typeface="Arial"/>
              <a:ea typeface="+mn-lt"/>
              <a:cs typeface="Arial"/>
            </a:endParaRP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 One note, spelled L-I-T-E</a:t>
            </a:r>
            <a:endParaRPr lang="en-US" sz="3000" dirty="0">
              <a:latin typeface="Arial"/>
              <a:ea typeface="+mn-lt"/>
              <a:cs typeface="Arial"/>
            </a:endParaRP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 My story's infinite</a:t>
            </a:r>
            <a:endParaRPr lang="en-US" sz="3000" dirty="0">
              <a:latin typeface="Arial"/>
              <a:ea typeface="+mn-lt"/>
              <a:cs typeface="Arial"/>
            </a:endParaRP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 Like the Longines Symphonette it doesn't rest</a:t>
            </a:r>
            <a:endParaRPr lang="en-US" sz="3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61644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197EBC-F0CE-E6E2-9621-C9A91B2FAD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0152410-6CCC-B0AB-4D77-631A2EB097AA}"/>
              </a:ext>
            </a:extLst>
          </p:cNvPr>
          <p:cNvSpPr txBox="1"/>
          <p:nvPr/>
        </p:nvSpPr>
        <p:spPr>
          <a:xfrm>
            <a:off x="812131" y="1403684"/>
            <a:ext cx="10778289" cy="33239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GB" sz="3000" dirty="0">
              <a:latin typeface="Arial"/>
              <a:cs typeface="Arial"/>
            </a:endParaRP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Blue canary in the outlet by the light switch</a:t>
            </a: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 Who watches over you</a:t>
            </a: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 Make a little birdhouse in your soul </a:t>
            </a: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Not to put too fine a point on it: </a:t>
            </a: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Say I'm the only bee in your bonnet</a:t>
            </a: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 Make a little birdhouse in your soul</a:t>
            </a:r>
            <a:endParaRPr lang="en-GB" sz="3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245995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383DDB-F71D-3FF8-FBB8-AE2148D53A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3791B80-5F4B-BB01-EDDE-D53E9E24AD27}"/>
              </a:ext>
            </a:extLst>
          </p:cNvPr>
          <p:cNvSpPr txBox="1"/>
          <p:nvPr/>
        </p:nvSpPr>
        <p:spPr>
          <a:xfrm>
            <a:off x="711868" y="140368"/>
            <a:ext cx="10778289" cy="65556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I'm your only friend, I'm not your only friend,</a:t>
            </a:r>
            <a:endParaRPr lang="en-US" sz="3000">
              <a:latin typeface="Arial"/>
              <a:ea typeface="+mn-lt"/>
              <a:cs typeface="+mn-lt"/>
            </a:endParaRP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But I'm a little glowing friend, but really I'm not actually your friend but I am.</a:t>
            </a:r>
            <a:endParaRPr lang="en-US" sz="3000" dirty="0">
              <a:latin typeface="Arial"/>
              <a:ea typeface="+mn-lt"/>
              <a:cs typeface="Arial"/>
            </a:endParaRPr>
          </a:p>
          <a:p>
            <a:pPr algn="ctr"/>
            <a:endParaRPr lang="en-GB" sz="3000" dirty="0">
              <a:latin typeface="Arial"/>
              <a:cs typeface="Arial"/>
            </a:endParaRP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There's a picture opposite me</a:t>
            </a:r>
            <a:endParaRPr lang="en-GB" sz="3000" dirty="0">
              <a:latin typeface="Arial"/>
              <a:ea typeface="+mn-lt"/>
              <a:cs typeface="Arial"/>
            </a:endParaRP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 Of my primitive ancestry</a:t>
            </a:r>
            <a:endParaRPr lang="en-GB" sz="3000" dirty="0">
              <a:latin typeface="Arial"/>
              <a:ea typeface="+mn-lt"/>
              <a:cs typeface="Arial"/>
            </a:endParaRP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 Which stood on rocky shores and </a:t>
            </a:r>
            <a:endParaRPr lang="en-GB" sz="3000" dirty="0">
              <a:latin typeface="Arial"/>
              <a:ea typeface="+mn-lt"/>
              <a:cs typeface="Arial"/>
            </a:endParaRP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Kept the beaches shipwreck-free </a:t>
            </a:r>
            <a:endParaRPr lang="en-GB" sz="3000">
              <a:latin typeface="Arial"/>
              <a:ea typeface="+mn-lt"/>
              <a:cs typeface="Arial"/>
            </a:endParaRP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Though I respect that a lot </a:t>
            </a:r>
            <a:endParaRPr lang="en-GB" sz="3000" dirty="0">
              <a:latin typeface="Arial"/>
              <a:ea typeface="+mn-lt"/>
              <a:cs typeface="Arial"/>
            </a:endParaRP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I'd be fired if that were my job</a:t>
            </a:r>
            <a:endParaRPr lang="en-GB" sz="3000" dirty="0">
              <a:latin typeface="Arial"/>
              <a:ea typeface="+mn-lt"/>
              <a:cs typeface="Arial"/>
            </a:endParaRP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 I'd be killing Jason off and</a:t>
            </a:r>
            <a:endParaRPr lang="en-GB" sz="3000" dirty="0">
              <a:latin typeface="Arial"/>
              <a:ea typeface="+mn-lt"/>
              <a:cs typeface="Arial"/>
            </a:endParaRP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 Countless screaming Argonauts </a:t>
            </a:r>
            <a:endParaRPr lang="en-GB" sz="3000">
              <a:latin typeface="Arial"/>
              <a:ea typeface="+mn-lt"/>
              <a:cs typeface="Arial"/>
            </a:endParaRP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Bluebird of friendliness</a:t>
            </a:r>
            <a:endParaRPr lang="en-GB" sz="3000" dirty="0">
              <a:latin typeface="Arial"/>
              <a:ea typeface="+mn-lt"/>
              <a:cs typeface="Arial"/>
            </a:endParaRP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 Like guardian angels, it's always near</a:t>
            </a:r>
            <a:endParaRPr lang="en-GB" sz="3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45255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F840D9-C77B-45F2-E33C-34CE9F34E5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B262288-B35E-A9D2-DE27-8262DF2E0D60}"/>
              </a:ext>
            </a:extLst>
          </p:cNvPr>
          <p:cNvSpPr txBox="1"/>
          <p:nvPr/>
        </p:nvSpPr>
        <p:spPr>
          <a:xfrm>
            <a:off x="1002631" y="180473"/>
            <a:ext cx="10778289" cy="609397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GB" sz="3000" dirty="0">
              <a:latin typeface="Arial"/>
              <a:cs typeface="Arial"/>
            </a:endParaRP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Blue canary in the outlet by the light switch</a:t>
            </a: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 Who watches over you</a:t>
            </a: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 Make a little birdhouse in your soul </a:t>
            </a: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Not to put too fine a point on it: </a:t>
            </a: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Say I'm the only bee in your bonnet</a:t>
            </a: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 Make a little birdhouse in your soul.</a:t>
            </a: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While you're at it</a:t>
            </a:r>
            <a:endParaRPr lang="en-GB" sz="3000" dirty="0">
              <a:latin typeface="Arial"/>
              <a:ea typeface="+mn-lt"/>
              <a:cs typeface="Arial"/>
            </a:endParaRP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 Leave the nightlight on inside the birdhouse in your soul </a:t>
            </a:r>
            <a:endParaRPr lang="en-GB" sz="3000" dirty="0">
              <a:latin typeface="Arial"/>
              <a:ea typeface="+mn-lt"/>
              <a:cs typeface="Arial"/>
            </a:endParaRP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Not to put too fine a point on it </a:t>
            </a:r>
            <a:endParaRPr lang="en-GB" sz="3000">
              <a:latin typeface="Arial"/>
              <a:ea typeface="+mn-lt"/>
              <a:cs typeface="Arial"/>
            </a:endParaRP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Say I'm the only bee in your bonnet </a:t>
            </a:r>
            <a:endParaRPr lang="en-GB" sz="3000">
              <a:latin typeface="Arial"/>
              <a:ea typeface="+mn-lt"/>
              <a:cs typeface="Arial"/>
            </a:endParaRPr>
          </a:p>
          <a:p>
            <a:pPr algn="ctr"/>
            <a:r>
              <a:rPr lang="en-GB" sz="3000" dirty="0">
                <a:latin typeface="Arial"/>
                <a:ea typeface="+mn-lt"/>
                <a:cs typeface="+mn-lt"/>
              </a:rPr>
              <a:t>Make a little birdhouse in your soul</a:t>
            </a:r>
            <a:endParaRPr lang="en-GB" sz="3000">
              <a:latin typeface="Arial"/>
              <a:cs typeface="Arial"/>
            </a:endParaRPr>
          </a:p>
          <a:p>
            <a:pPr algn="ctr"/>
            <a:endParaRPr lang="en-GB" sz="3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01880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DE6978-504F-C238-61AB-02DF0A6F9D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EC9C905-87E9-AAC7-2EE5-7938ABB32D81}"/>
              </a:ext>
            </a:extLst>
          </p:cNvPr>
          <p:cNvSpPr txBox="1"/>
          <p:nvPr/>
        </p:nvSpPr>
        <p:spPr>
          <a:xfrm>
            <a:off x="872289" y="792078"/>
            <a:ext cx="4602078" cy="30279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4BF916-7186-E242-2D6A-236FC4B8FE52}"/>
              </a:ext>
            </a:extLst>
          </p:cNvPr>
          <p:cNvSpPr txBox="1"/>
          <p:nvPr/>
        </p:nvSpPr>
        <p:spPr>
          <a:xfrm>
            <a:off x="466042" y="987168"/>
            <a:ext cx="5173579" cy="45243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b="1" dirty="0">
                <a:solidFill>
                  <a:schemeClr val="tx2">
                    <a:lumMod val="76000"/>
                    <a:lumOff val="24000"/>
                  </a:schemeClr>
                </a:solidFill>
                <a:latin typeface="Arial"/>
                <a:cs typeface="Arial"/>
              </a:rPr>
              <a:t>Part One</a:t>
            </a:r>
          </a:p>
          <a:p>
            <a:pPr algn="ctr"/>
            <a:endParaRPr lang="en-GB" sz="2400" b="1" dirty="0">
              <a:solidFill>
                <a:schemeClr val="tx2">
                  <a:lumMod val="76000"/>
                  <a:lumOff val="24000"/>
                </a:schemeClr>
              </a:solidFill>
              <a:latin typeface="Arial"/>
              <a:cs typeface="Arial"/>
            </a:endParaRPr>
          </a:p>
          <a:p>
            <a:pPr algn="ctr"/>
            <a:r>
              <a:rPr lang="en-GB" sz="2400" dirty="0">
                <a:solidFill>
                  <a:schemeClr val="tx2">
                    <a:lumMod val="76000"/>
                    <a:lumOff val="24000"/>
                  </a:schemeClr>
                </a:solidFill>
                <a:latin typeface="Arial"/>
                <a:cs typeface="Arial"/>
              </a:rPr>
              <a:t>Soul</a:t>
            </a:r>
          </a:p>
          <a:p>
            <a:pPr algn="ctr"/>
            <a:r>
              <a:rPr lang="en-GB" sz="2400" dirty="0">
                <a:solidFill>
                  <a:schemeClr val="tx2">
                    <a:lumMod val="76000"/>
                    <a:lumOff val="24000"/>
                  </a:schemeClr>
                </a:solidFill>
                <a:latin typeface="Arial"/>
                <a:cs typeface="Arial"/>
              </a:rPr>
              <a:t>While you're at it</a:t>
            </a:r>
          </a:p>
          <a:p>
            <a:pPr algn="ctr"/>
            <a:r>
              <a:rPr lang="en-GB" sz="2400" dirty="0">
                <a:solidFill>
                  <a:schemeClr val="tx2">
                    <a:lumMod val="76000"/>
                    <a:lumOff val="24000"/>
                  </a:schemeClr>
                </a:solidFill>
                <a:latin typeface="Arial"/>
                <a:cs typeface="Arial"/>
              </a:rPr>
              <a:t>Leave the nightlight on inside the birdhouse in your soul</a:t>
            </a:r>
          </a:p>
          <a:p>
            <a:pPr algn="ctr"/>
            <a:r>
              <a:rPr lang="en-GB" sz="2400" dirty="0">
                <a:solidFill>
                  <a:schemeClr val="tx2">
                    <a:lumMod val="76000"/>
                    <a:lumOff val="24000"/>
                  </a:schemeClr>
                </a:solidFill>
                <a:latin typeface="Arial"/>
                <a:cs typeface="Arial"/>
              </a:rPr>
              <a:t>Not to put too fine a point on it</a:t>
            </a:r>
          </a:p>
          <a:p>
            <a:pPr algn="ctr"/>
            <a:r>
              <a:rPr lang="en-GB" sz="2400" dirty="0">
                <a:solidFill>
                  <a:schemeClr val="tx2">
                    <a:lumMod val="76000"/>
                    <a:lumOff val="24000"/>
                  </a:schemeClr>
                </a:solidFill>
                <a:latin typeface="Arial"/>
                <a:cs typeface="Arial"/>
              </a:rPr>
              <a:t>Say I'm the only bee in your bonnet</a:t>
            </a:r>
          </a:p>
          <a:p>
            <a:pPr algn="ctr"/>
            <a:r>
              <a:rPr lang="en-GB" sz="2400" dirty="0">
                <a:solidFill>
                  <a:schemeClr val="tx2">
                    <a:lumMod val="76000"/>
                    <a:lumOff val="24000"/>
                  </a:schemeClr>
                </a:solidFill>
                <a:latin typeface="Arial"/>
                <a:cs typeface="Arial"/>
              </a:rPr>
              <a:t>Make a little birdhouse in your soul</a:t>
            </a:r>
          </a:p>
          <a:p>
            <a:pPr algn="ctr"/>
            <a:r>
              <a:rPr lang="en-GB" sz="2400" dirty="0">
                <a:solidFill>
                  <a:schemeClr val="tx2">
                    <a:lumMod val="76000"/>
                    <a:lumOff val="24000"/>
                  </a:schemeClr>
                </a:solidFill>
                <a:latin typeface="Arial"/>
                <a:cs typeface="Arial"/>
              </a:rPr>
              <a:t>While you're at it</a:t>
            </a:r>
          </a:p>
          <a:p>
            <a:pPr algn="ctr"/>
            <a:r>
              <a:rPr lang="en-GB" sz="2400" dirty="0">
                <a:solidFill>
                  <a:schemeClr val="tx2">
                    <a:lumMod val="76000"/>
                    <a:lumOff val="24000"/>
                  </a:schemeClr>
                </a:solidFill>
                <a:latin typeface="Arial"/>
                <a:cs typeface="Arial"/>
              </a:rPr>
              <a:t>Leave the nightlight on inside the birdhouse in your soul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C079A5-826B-128A-C815-1D5D350C03F4}"/>
              </a:ext>
            </a:extLst>
          </p:cNvPr>
          <p:cNvSpPr txBox="1"/>
          <p:nvPr/>
        </p:nvSpPr>
        <p:spPr>
          <a:xfrm>
            <a:off x="5935700" y="1233841"/>
            <a:ext cx="5945000" cy="48936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Arial"/>
                <a:cs typeface="Arial"/>
              </a:rPr>
              <a:t>Part Two</a:t>
            </a:r>
            <a:endParaRPr lang="en-US" sz="2400" b="1">
              <a:solidFill>
                <a:srgbClr val="FF0000"/>
              </a:solidFill>
              <a:latin typeface="Arial"/>
              <a:cs typeface="Arial"/>
            </a:endParaRPr>
          </a:p>
          <a:p>
            <a:endParaRPr lang="en-GB" sz="2400" dirty="0">
              <a:solidFill>
                <a:srgbClr val="FF0000"/>
              </a:solidFill>
              <a:latin typeface="Arial"/>
              <a:cs typeface="Arial"/>
            </a:endParaRPr>
          </a:p>
          <a:p>
            <a:pPr algn="ctr"/>
            <a:r>
              <a:rPr lang="en-GB" sz="2400" dirty="0">
                <a:solidFill>
                  <a:srgbClr val="FF0000"/>
                </a:solidFill>
                <a:latin typeface="Arial"/>
                <a:cs typeface="Arial"/>
              </a:rPr>
              <a:t>Blue canary in the outlet by the light switch</a:t>
            </a:r>
            <a:endParaRPr lang="en-US" sz="2400">
              <a:solidFill>
                <a:srgbClr val="FF0000"/>
              </a:solidFill>
              <a:latin typeface="Arial"/>
              <a:cs typeface="Arial"/>
            </a:endParaRPr>
          </a:p>
          <a:p>
            <a:pPr algn="ctr"/>
            <a:r>
              <a:rPr lang="en-GB" sz="2400" dirty="0">
                <a:solidFill>
                  <a:srgbClr val="FF0000"/>
                </a:solidFill>
                <a:latin typeface="Arial"/>
                <a:cs typeface="Arial"/>
              </a:rPr>
              <a:t> Who watches over you</a:t>
            </a:r>
            <a:endParaRPr lang="en-US" sz="2400">
              <a:solidFill>
                <a:srgbClr val="FF0000"/>
              </a:solidFill>
              <a:latin typeface="Arial"/>
              <a:cs typeface="Arial"/>
            </a:endParaRPr>
          </a:p>
          <a:p>
            <a:pPr algn="ctr"/>
            <a:r>
              <a:rPr lang="en-GB" sz="2400" dirty="0">
                <a:solidFill>
                  <a:srgbClr val="FF0000"/>
                </a:solidFill>
                <a:latin typeface="Arial"/>
                <a:cs typeface="Arial"/>
              </a:rPr>
              <a:t> Make a little birdhouse in your soul </a:t>
            </a:r>
            <a:endParaRPr lang="en-US" sz="2400">
              <a:solidFill>
                <a:srgbClr val="FF0000"/>
              </a:solidFill>
              <a:latin typeface="Arial"/>
              <a:cs typeface="Arial"/>
            </a:endParaRPr>
          </a:p>
          <a:p>
            <a:pPr algn="ctr"/>
            <a:r>
              <a:rPr lang="en-GB" sz="2400" dirty="0">
                <a:solidFill>
                  <a:srgbClr val="FF0000"/>
                </a:solidFill>
                <a:latin typeface="Arial"/>
                <a:cs typeface="Arial"/>
              </a:rPr>
              <a:t>Not to put too fine a point on it: </a:t>
            </a:r>
            <a:endParaRPr lang="en-US" sz="2400">
              <a:solidFill>
                <a:srgbClr val="FF0000"/>
              </a:solidFill>
              <a:latin typeface="Arial"/>
              <a:cs typeface="Arial"/>
            </a:endParaRPr>
          </a:p>
          <a:p>
            <a:pPr algn="ctr"/>
            <a:r>
              <a:rPr lang="en-GB" sz="2400" dirty="0">
                <a:solidFill>
                  <a:srgbClr val="FF0000"/>
                </a:solidFill>
                <a:latin typeface="Arial"/>
                <a:cs typeface="Arial"/>
              </a:rPr>
              <a:t>Say I'm the only bee in your bonnet</a:t>
            </a:r>
            <a:endParaRPr lang="en-US" sz="2400">
              <a:solidFill>
                <a:srgbClr val="FF0000"/>
              </a:solidFill>
              <a:latin typeface="Arial"/>
              <a:cs typeface="Arial"/>
            </a:endParaRPr>
          </a:p>
          <a:p>
            <a:pPr algn="ctr"/>
            <a:r>
              <a:rPr lang="en-GB" sz="2400" dirty="0">
                <a:solidFill>
                  <a:srgbClr val="FF0000"/>
                </a:solidFill>
                <a:latin typeface="Arial"/>
                <a:cs typeface="Arial"/>
              </a:rPr>
              <a:t> Make a little birdhouse in your - </a:t>
            </a:r>
          </a:p>
          <a:p>
            <a:pPr algn="ctr"/>
            <a:r>
              <a:rPr lang="en-GB" sz="2400" dirty="0">
                <a:solidFill>
                  <a:srgbClr val="FF0000"/>
                </a:solidFill>
                <a:latin typeface="Arial"/>
                <a:cs typeface="Arial"/>
              </a:rPr>
              <a:t>Blue canary in the outlet by the light switch</a:t>
            </a:r>
            <a:endParaRPr lang="en-US" sz="2400">
              <a:solidFill>
                <a:srgbClr val="FF0000"/>
              </a:solidFill>
              <a:latin typeface="Arial"/>
              <a:cs typeface="Arial"/>
            </a:endParaRPr>
          </a:p>
          <a:p>
            <a:pPr algn="ctr"/>
            <a:r>
              <a:rPr lang="en-GB" sz="2400" dirty="0">
                <a:solidFill>
                  <a:srgbClr val="FF0000"/>
                </a:solidFill>
                <a:latin typeface="Arial"/>
                <a:cs typeface="Arial"/>
              </a:rPr>
              <a:t> Who watches over you</a:t>
            </a:r>
            <a:endParaRPr lang="en-US" sz="2400">
              <a:solidFill>
                <a:srgbClr val="FF0000"/>
              </a:solidFill>
              <a:latin typeface="Arial"/>
              <a:cs typeface="Arial"/>
            </a:endParaRPr>
          </a:p>
          <a:p>
            <a:pPr algn="ctr"/>
            <a:r>
              <a:rPr lang="en-GB" sz="2400" dirty="0">
                <a:solidFill>
                  <a:srgbClr val="FF0000"/>
                </a:solidFill>
                <a:latin typeface="Arial"/>
                <a:cs typeface="Arial"/>
              </a:rPr>
              <a:t> Make a little birdhouse in your soul</a:t>
            </a:r>
          </a:p>
        </p:txBody>
      </p:sp>
    </p:spTree>
    <p:extLst>
      <p:ext uri="{BB962C8B-B14F-4D97-AF65-F5344CB8AC3E}">
        <p14:creationId xmlns:p14="http://schemas.microsoft.com/office/powerpoint/2010/main" val="20518899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16AF15-FA2F-9467-6A58-21C4929DE8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7C6896B-65FC-32DE-F82B-A3A7AFF8AEB6}"/>
              </a:ext>
            </a:extLst>
          </p:cNvPr>
          <p:cNvSpPr txBox="1"/>
          <p:nvPr/>
        </p:nvSpPr>
        <p:spPr>
          <a:xfrm>
            <a:off x="842210" y="1814763"/>
            <a:ext cx="10517604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000" dirty="0">
                <a:latin typeface="Arial"/>
                <a:cs typeface="Arial"/>
              </a:rPr>
              <a:t>Not to put too fine a point on it</a:t>
            </a:r>
            <a:endParaRPr lang="en-US"/>
          </a:p>
          <a:p>
            <a:pPr algn="ctr"/>
            <a:r>
              <a:rPr lang="en-GB" sz="3000" dirty="0">
                <a:latin typeface="Arial"/>
                <a:cs typeface="Arial"/>
              </a:rPr>
              <a:t>Say I'm the only bee in your bonnet</a:t>
            </a:r>
          </a:p>
          <a:p>
            <a:pPr algn="ctr"/>
            <a:r>
              <a:rPr lang="en-GB" sz="3000" dirty="0">
                <a:latin typeface="Arial"/>
                <a:cs typeface="Arial"/>
              </a:rPr>
              <a:t>Make a little birdhouse in your soul</a:t>
            </a:r>
          </a:p>
        </p:txBody>
      </p:sp>
    </p:spTree>
    <p:extLst>
      <p:ext uri="{BB962C8B-B14F-4D97-AF65-F5344CB8AC3E}">
        <p14:creationId xmlns:p14="http://schemas.microsoft.com/office/powerpoint/2010/main" val="24668268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24576469B206F4397078BCFA0C84513" ma:contentTypeVersion="18" ma:contentTypeDescription="Create a new document." ma:contentTypeScope="" ma:versionID="e2d95787a7f2fc4585577e7606ff80ec">
  <xsd:schema xmlns:xsd="http://www.w3.org/2001/XMLSchema" xmlns:xs="http://www.w3.org/2001/XMLSchema" xmlns:p="http://schemas.microsoft.com/office/2006/metadata/properties" xmlns:ns2="1bfd5f07-a558-44fe-8fd3-13be045d5caf" xmlns:ns3="cab41393-8a06-40d9-8b96-2dd5565d32e1" targetNamespace="http://schemas.microsoft.com/office/2006/metadata/properties" ma:root="true" ma:fieldsID="0edd8f5b84a8b9a2fcd29a966e95c371" ns2:_="" ns3:_="">
    <xsd:import namespace="1bfd5f07-a558-44fe-8fd3-13be045d5caf"/>
    <xsd:import namespace="cab41393-8a06-40d9-8b96-2dd5565d32e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bfd5f07-a558-44fe-8fd3-13be045d5c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6be9846c-2547-4ad3-b10d-ccbfcc032a1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ab41393-8a06-40d9-8b96-2dd5565d32e1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56e349ec-265a-4a2e-aff2-cef3c217d8de}" ma:internalName="TaxCatchAll" ma:showField="CatchAllData" ma:web="cab41393-8a06-40d9-8b96-2dd5565d32e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ab41393-8a06-40d9-8b96-2dd5565d32e1" xsi:nil="true"/>
    <lcf76f155ced4ddcb4097134ff3c332f xmlns="1bfd5f07-a558-44fe-8fd3-13be045d5caf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39D1B92-5A85-4DBA-B592-FD43DBFCE9C9}"/>
</file>

<file path=customXml/itemProps2.xml><?xml version="1.0" encoding="utf-8"?>
<ds:datastoreItem xmlns:ds="http://schemas.openxmlformats.org/officeDocument/2006/customXml" ds:itemID="{E02BC119-348C-44AF-8102-5B68E211515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AB65CBC-C99B-41E1-972B-E2A8FDCEADD2}">
  <ds:schemaRefs>
    <ds:schemaRef ds:uri="88c38c7a-543d-4d3e-828a-f00ae7d904c3"/>
    <ds:schemaRef ds:uri="http://purl.org/dc/elements/1.1/"/>
    <ds:schemaRef ds:uri="http://www.w3.org/XML/1998/namespace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d39208c8-3092-4ef6-afd3-548c8be0a278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515</Words>
  <Application>Microsoft Office PowerPoint</Application>
  <PresentationFormat>Widescreen</PresentationFormat>
  <Paragraphs>76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Aptos</vt:lpstr>
      <vt:lpstr>Aptos Display</vt:lpstr>
      <vt:lpstr>Arial</vt:lpstr>
      <vt:lpstr>office theme</vt:lpstr>
      <vt:lpstr>Birdhouse In Your Soul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Birdhouse In Your Soul</dc:title>
  <dc:creator>Mrs J Wright</dc:creator>
  <cp:lastModifiedBy>Jane</cp:lastModifiedBy>
  <cp:revision>156</cp:revision>
  <dcterms:created xsi:type="dcterms:W3CDTF">2025-03-20T13:23:28Z</dcterms:created>
  <dcterms:modified xsi:type="dcterms:W3CDTF">2025-03-20T14:03:30Z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0x010100024576469B206F4397078BCFA0C84513</vt:lpwstr>
  </property>
</Properties>
</file>