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6" r:id="rId14"/>
    <p:sldId id="265" r:id="rId15"/>
    <p:sldId id="267" r:id="rId16"/>
    <p:sldId id="268" r:id="rId1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349E9EB-A219-0B37-3442-127AEB916C99}" v="119" dt="2025-03-20T14:35:36.9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anne Townsend" userId="b2149956-8ae1-4662-87da-3358c5bde033" providerId="ADAL" clId="{2E349BDC-B375-49C7-9517-C82B19B4E2F0}"/>
    <pc:docChg chg="modSld modMainMaster">
      <pc:chgData name="Joanne Townsend" userId="b2149956-8ae1-4662-87da-3358c5bde033" providerId="ADAL" clId="{2E349BDC-B375-49C7-9517-C82B19B4E2F0}" dt="2025-03-21T08:43:28.692" v="1"/>
      <pc:docMkLst>
        <pc:docMk/>
      </pc:docMkLst>
      <pc:sldChg chg="setBg">
        <pc:chgData name="Joanne Townsend" userId="b2149956-8ae1-4662-87da-3358c5bde033" providerId="ADAL" clId="{2E349BDC-B375-49C7-9517-C82B19B4E2F0}" dt="2025-03-21T08:43:28.692" v="1"/>
        <pc:sldMkLst>
          <pc:docMk/>
          <pc:sldMk cId="3711170527" sldId="259"/>
        </pc:sldMkLst>
      </pc:sldChg>
      <pc:sldMasterChg chg="setBg modSldLayout">
        <pc:chgData name="Joanne Townsend" userId="b2149956-8ae1-4662-87da-3358c5bde033" providerId="ADAL" clId="{2E349BDC-B375-49C7-9517-C82B19B4E2F0}" dt="2025-03-21T08:43:28.692" v="1"/>
        <pc:sldMasterMkLst>
          <pc:docMk/>
          <pc:sldMasterMk cId="2460954070" sldId="2147483660"/>
        </pc:sldMasterMkLst>
        <pc:sldLayoutChg chg="setBg">
          <pc:chgData name="Joanne Townsend" userId="b2149956-8ae1-4662-87da-3358c5bde033" providerId="ADAL" clId="{2E349BDC-B375-49C7-9517-C82B19B4E2F0}" dt="2025-03-21T08:43:28.692" v="1"/>
          <pc:sldLayoutMkLst>
            <pc:docMk/>
            <pc:sldMasterMk cId="2460954070" sldId="2147483660"/>
            <pc:sldLayoutMk cId="2385387890" sldId="2147483661"/>
          </pc:sldLayoutMkLst>
        </pc:sldLayoutChg>
        <pc:sldLayoutChg chg="setBg">
          <pc:chgData name="Joanne Townsend" userId="b2149956-8ae1-4662-87da-3358c5bde033" providerId="ADAL" clId="{2E349BDC-B375-49C7-9517-C82B19B4E2F0}" dt="2025-03-21T08:43:28.692" v="1"/>
          <pc:sldLayoutMkLst>
            <pc:docMk/>
            <pc:sldMasterMk cId="2460954070" sldId="2147483660"/>
            <pc:sldLayoutMk cId="949138452" sldId="2147483662"/>
          </pc:sldLayoutMkLst>
        </pc:sldLayoutChg>
        <pc:sldLayoutChg chg="setBg">
          <pc:chgData name="Joanne Townsend" userId="b2149956-8ae1-4662-87da-3358c5bde033" providerId="ADAL" clId="{2E349BDC-B375-49C7-9517-C82B19B4E2F0}" dt="2025-03-21T08:43:28.692" v="1"/>
          <pc:sldLayoutMkLst>
            <pc:docMk/>
            <pc:sldMasterMk cId="2460954070" sldId="2147483660"/>
            <pc:sldLayoutMk cId="2591524520" sldId="2147483663"/>
          </pc:sldLayoutMkLst>
        </pc:sldLayoutChg>
        <pc:sldLayoutChg chg="setBg">
          <pc:chgData name="Joanne Townsend" userId="b2149956-8ae1-4662-87da-3358c5bde033" providerId="ADAL" clId="{2E349BDC-B375-49C7-9517-C82B19B4E2F0}" dt="2025-03-21T08:43:28.692" v="1"/>
          <pc:sldLayoutMkLst>
            <pc:docMk/>
            <pc:sldMasterMk cId="2460954070" sldId="2147483660"/>
            <pc:sldLayoutMk cId="1203092039" sldId="2147483664"/>
          </pc:sldLayoutMkLst>
        </pc:sldLayoutChg>
        <pc:sldLayoutChg chg="setBg">
          <pc:chgData name="Joanne Townsend" userId="b2149956-8ae1-4662-87da-3358c5bde033" providerId="ADAL" clId="{2E349BDC-B375-49C7-9517-C82B19B4E2F0}" dt="2025-03-21T08:43:28.692" v="1"/>
          <pc:sldLayoutMkLst>
            <pc:docMk/>
            <pc:sldMasterMk cId="2460954070" sldId="2147483660"/>
            <pc:sldLayoutMk cId="3733172339" sldId="2147483665"/>
          </pc:sldLayoutMkLst>
        </pc:sldLayoutChg>
        <pc:sldLayoutChg chg="setBg">
          <pc:chgData name="Joanne Townsend" userId="b2149956-8ae1-4662-87da-3358c5bde033" providerId="ADAL" clId="{2E349BDC-B375-49C7-9517-C82B19B4E2F0}" dt="2025-03-21T08:43:28.692" v="1"/>
          <pc:sldLayoutMkLst>
            <pc:docMk/>
            <pc:sldMasterMk cId="2460954070" sldId="2147483660"/>
            <pc:sldLayoutMk cId="3210312558" sldId="2147483666"/>
          </pc:sldLayoutMkLst>
        </pc:sldLayoutChg>
        <pc:sldLayoutChg chg="setBg">
          <pc:chgData name="Joanne Townsend" userId="b2149956-8ae1-4662-87da-3358c5bde033" providerId="ADAL" clId="{2E349BDC-B375-49C7-9517-C82B19B4E2F0}" dt="2025-03-21T08:43:28.692" v="1"/>
          <pc:sldLayoutMkLst>
            <pc:docMk/>
            <pc:sldMasterMk cId="2460954070" sldId="2147483660"/>
            <pc:sldLayoutMk cId="3146388984" sldId="2147483667"/>
          </pc:sldLayoutMkLst>
        </pc:sldLayoutChg>
        <pc:sldLayoutChg chg="setBg">
          <pc:chgData name="Joanne Townsend" userId="b2149956-8ae1-4662-87da-3358c5bde033" providerId="ADAL" clId="{2E349BDC-B375-49C7-9517-C82B19B4E2F0}" dt="2025-03-21T08:43:28.692" v="1"/>
          <pc:sldLayoutMkLst>
            <pc:docMk/>
            <pc:sldMasterMk cId="2460954070" sldId="2147483660"/>
            <pc:sldLayoutMk cId="3171841454" sldId="2147483668"/>
          </pc:sldLayoutMkLst>
        </pc:sldLayoutChg>
        <pc:sldLayoutChg chg="setBg">
          <pc:chgData name="Joanne Townsend" userId="b2149956-8ae1-4662-87da-3358c5bde033" providerId="ADAL" clId="{2E349BDC-B375-49C7-9517-C82B19B4E2F0}" dt="2025-03-21T08:43:28.692" v="1"/>
          <pc:sldLayoutMkLst>
            <pc:docMk/>
            <pc:sldMasterMk cId="2460954070" sldId="2147483660"/>
            <pc:sldLayoutMk cId="1718958274" sldId="2147483669"/>
          </pc:sldLayoutMkLst>
        </pc:sldLayoutChg>
        <pc:sldLayoutChg chg="setBg">
          <pc:chgData name="Joanne Townsend" userId="b2149956-8ae1-4662-87da-3358c5bde033" providerId="ADAL" clId="{2E349BDC-B375-49C7-9517-C82B19B4E2F0}" dt="2025-03-21T08:43:28.692" v="1"/>
          <pc:sldLayoutMkLst>
            <pc:docMk/>
            <pc:sldMasterMk cId="2460954070" sldId="2147483660"/>
            <pc:sldLayoutMk cId="2202905451" sldId="2147483670"/>
          </pc:sldLayoutMkLst>
        </pc:sldLayoutChg>
        <pc:sldLayoutChg chg="setBg">
          <pc:chgData name="Joanne Townsend" userId="b2149956-8ae1-4662-87da-3358c5bde033" providerId="ADAL" clId="{2E349BDC-B375-49C7-9517-C82B19B4E2F0}" dt="2025-03-21T08:43:28.692" v="1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1490277-4205-208A-C0D6-9AE4A8E4976D}"/>
              </a:ext>
            </a:extLst>
          </p:cNvPr>
          <p:cNvSpPr txBox="1"/>
          <p:nvPr/>
        </p:nvSpPr>
        <p:spPr>
          <a:xfrm>
            <a:off x="2745288" y="1784958"/>
            <a:ext cx="7004136" cy="5539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000" dirty="0">
                <a:latin typeface="Arial"/>
                <a:cs typeface="Arial"/>
              </a:rPr>
              <a:t>Sherman Brothers Medley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text with black text&#10;&#10;AI-generated content may be incorrect.">
            <a:extLst>
              <a:ext uri="{FF2B5EF4-FFF2-40B4-BE49-F238E27FC236}">
                <a16:creationId xmlns:a16="http://schemas.microsoft.com/office/drawing/2014/main" id="{66D6FC2F-5F14-D830-9E34-751F25565B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9978" y="1059744"/>
            <a:ext cx="8197008" cy="4059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972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background with red text&#10;&#10;AI-generated content may be incorrect.">
            <a:extLst>
              <a:ext uri="{FF2B5EF4-FFF2-40B4-BE49-F238E27FC236}">
                <a16:creationId xmlns:a16="http://schemas.microsoft.com/office/drawing/2014/main" id="{04A4585B-7110-5541-F683-55BA25C771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8637" y="513432"/>
            <a:ext cx="7820942" cy="583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4789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D59E4C7-EA10-F9CF-8498-E6774535CE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2822" y="484571"/>
            <a:ext cx="7967030" cy="572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170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white background with black text&#10;&#10;AI-generated content may be incorrect.">
            <a:extLst>
              <a:ext uri="{FF2B5EF4-FFF2-40B4-BE49-F238E27FC236}">
                <a16:creationId xmlns:a16="http://schemas.microsoft.com/office/drawing/2014/main" id="{79525639-F366-B61F-E68A-1284BC3952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0896" y="1057275"/>
            <a:ext cx="8722393" cy="5044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3866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white text on a white background&#10;&#10;AI-generated content may be incorrect.">
            <a:extLst>
              <a:ext uri="{FF2B5EF4-FFF2-40B4-BE49-F238E27FC236}">
                <a16:creationId xmlns:a16="http://schemas.microsoft.com/office/drawing/2014/main" id="{B62666D8-D962-2E45-A3AA-A9C39943A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8669" y="694809"/>
            <a:ext cx="8044492" cy="563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9979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text on a white background&#10;&#10;AI-generated content may be incorrect.">
            <a:extLst>
              <a:ext uri="{FF2B5EF4-FFF2-40B4-BE49-F238E27FC236}">
                <a16:creationId xmlns:a16="http://schemas.microsoft.com/office/drawing/2014/main" id="{7CBCA068-D2C5-D9DB-F3A4-68AE6B08C1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1294" y="884321"/>
            <a:ext cx="7998492" cy="5319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1952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background with red text&#10;&#10;AI-generated content may be incorrect.">
            <a:extLst>
              <a:ext uri="{FF2B5EF4-FFF2-40B4-BE49-F238E27FC236}">
                <a16:creationId xmlns:a16="http://schemas.microsoft.com/office/drawing/2014/main" id="{9F6CA916-D63A-9579-463B-1139BB394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8007" y="1012658"/>
            <a:ext cx="7955881" cy="507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1652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song&#10;&#10;AI-generated content may be incorrect.">
            <a:extLst>
              <a:ext uri="{FF2B5EF4-FFF2-40B4-BE49-F238E27FC236}">
                <a16:creationId xmlns:a16="http://schemas.microsoft.com/office/drawing/2014/main" id="{EE31DBB1-7825-8E30-E8D3-B49AEAE708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2545" y="712370"/>
            <a:ext cx="8608594" cy="5593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196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background with black text&#10;&#10;AI-generated content may be incorrect.">
            <a:extLst>
              <a:ext uri="{FF2B5EF4-FFF2-40B4-BE49-F238E27FC236}">
                <a16:creationId xmlns:a16="http://schemas.microsoft.com/office/drawing/2014/main" id="{EC4D96CA-7742-102C-6494-5A1539F38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2409" y="1627021"/>
            <a:ext cx="7279104" cy="33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1662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9D6678A-7F01-CD93-39AB-D98C6CC5F0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5026" y="1193383"/>
            <a:ext cx="8403054" cy="446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6118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background with black text&#10;&#10;AI-generated content may be incorrect.">
            <a:extLst>
              <a:ext uri="{FF2B5EF4-FFF2-40B4-BE49-F238E27FC236}">
                <a16:creationId xmlns:a16="http://schemas.microsoft.com/office/drawing/2014/main" id="{049A28C4-8B7E-B4BB-3DC0-BF92A56DDD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9180" y="561975"/>
            <a:ext cx="8285246" cy="3277602"/>
          </a:xfrm>
          <a:prstGeom prst="rect">
            <a:avLst/>
          </a:prstGeom>
        </p:spPr>
      </p:pic>
      <p:pic>
        <p:nvPicPr>
          <p:cNvPr id="3" name="Picture 2" descr="A red text on a white background&#10;&#10;AI-generated content may be incorrect.">
            <a:extLst>
              <a:ext uri="{FF2B5EF4-FFF2-40B4-BE49-F238E27FC236}">
                <a16:creationId xmlns:a16="http://schemas.microsoft.com/office/drawing/2014/main" id="{40CFFFAF-5301-AD56-9B03-0DA55C7A18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4668" y="3575886"/>
            <a:ext cx="7071058" cy="2984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0431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F611C367-7491-18B7-C909-EA410E5A92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5369" y="490789"/>
            <a:ext cx="7960894" cy="572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9030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ab41393-8a06-40d9-8b96-2dd5565d32e1" xsi:nil="true"/>
    <lcf76f155ced4ddcb4097134ff3c332f xmlns="1bfd5f07-a558-44fe-8fd3-13be045d5caf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24576469B206F4397078BCFA0C84513" ma:contentTypeVersion="18" ma:contentTypeDescription="Create a new document." ma:contentTypeScope="" ma:versionID="e2d95787a7f2fc4585577e7606ff80ec">
  <xsd:schema xmlns:xsd="http://www.w3.org/2001/XMLSchema" xmlns:xs="http://www.w3.org/2001/XMLSchema" xmlns:p="http://schemas.microsoft.com/office/2006/metadata/properties" xmlns:ns2="1bfd5f07-a558-44fe-8fd3-13be045d5caf" xmlns:ns3="cab41393-8a06-40d9-8b96-2dd5565d32e1" targetNamespace="http://schemas.microsoft.com/office/2006/metadata/properties" ma:root="true" ma:fieldsID="0edd8f5b84a8b9a2fcd29a966e95c371" ns2:_="" ns3:_="">
    <xsd:import namespace="1bfd5f07-a558-44fe-8fd3-13be045d5caf"/>
    <xsd:import namespace="cab41393-8a06-40d9-8b96-2dd5565d32e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fd5f07-a558-44fe-8fd3-13be045d5c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6be9846c-2547-4ad3-b10d-ccbfcc032a1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b41393-8a06-40d9-8b96-2dd5565d32e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6e349ec-265a-4a2e-aff2-cef3c217d8de}" ma:internalName="TaxCatchAll" ma:showField="CatchAllData" ma:web="cab41393-8a06-40d9-8b96-2dd5565d32e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5977CCB-493D-4479-B081-BD7DBDF42596}">
  <ds:schemaRefs>
    <ds:schemaRef ds:uri="http://purl.org/dc/elements/1.1/"/>
    <ds:schemaRef ds:uri="1bfd5f07-a558-44fe-8fd3-13be045d5caf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cab41393-8a06-40d9-8b96-2dd5565d32e1"/>
    <ds:schemaRef ds:uri="http://schemas.microsoft.com/office/2006/metadata/properties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1E29E214-C08B-4EA4-A334-7788F3E1C65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A7EB4A-677A-41C6-9418-51D01B6AAA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bfd5f07-a558-44fe-8fd3-13be045d5caf"/>
    <ds:schemaRef ds:uri="cab41393-8a06-40d9-8b96-2dd5565d32e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257</TotalTime>
  <Words>3</Words>
  <Application>Microsoft Office PowerPoint</Application>
  <PresentationFormat>Widescreen</PresentationFormat>
  <Paragraphs>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J Wright</dc:creator>
  <cp:lastModifiedBy>Joanne Townsend</cp:lastModifiedBy>
  <cp:revision>57</cp:revision>
  <dcterms:created xsi:type="dcterms:W3CDTF">2025-03-20T14:14:41Z</dcterms:created>
  <dcterms:modified xsi:type="dcterms:W3CDTF">2025-03-21T13:00:09Z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0x010100024576469B206F4397078BCFA0C84513</vt:lpwstr>
  </property>
  <property fmtid="{D5CDD505-2E9C-101B-9397-08002B2CF9AE}" pid="3" name="MediaServiceImageTags">
    <vt:lpwstr/>
  </property>
</Properties>
</file>