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5" r:id="rId4"/>
  </p:sldMasterIdLst>
  <p:notesMasterIdLst>
    <p:notesMasterId r:id="rId14"/>
  </p:notesMasterIdLst>
  <p:handoutMasterIdLst>
    <p:handoutMasterId r:id="rId15"/>
  </p:handoutMasterIdLst>
  <p:sldIdLst>
    <p:sldId id="256" r:id="rId5"/>
    <p:sldId id="263" r:id="rId6"/>
    <p:sldId id="257" r:id="rId7"/>
    <p:sldId id="258" r:id="rId8"/>
    <p:sldId id="259" r:id="rId9"/>
    <p:sldId id="264" r:id="rId10"/>
    <p:sldId id="261" r:id="rId11"/>
    <p:sldId id="265" r:id="rId12"/>
    <p:sldId id="266" r:id="rId13"/>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57" autoAdjust="0"/>
    <p:restoredTop sz="94660"/>
  </p:normalViewPr>
  <p:slideViewPr>
    <p:cSldViewPr snapToGrid="0">
      <p:cViewPr varScale="1">
        <p:scale>
          <a:sx n="72" d="100"/>
          <a:sy n="72" d="100"/>
        </p:scale>
        <p:origin x="66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anne Townsend" userId="b2149956-8ae1-4662-87da-3358c5bde033" providerId="ADAL" clId="{BA4D2B2F-B3E2-4069-95AF-DE42FA88E2CA}"/>
    <pc:docChg chg="modSld">
      <pc:chgData name="Joanne Townsend" userId="b2149956-8ae1-4662-87da-3358c5bde033" providerId="ADAL" clId="{BA4D2B2F-B3E2-4069-95AF-DE42FA88E2CA}" dt="2024-08-27T06:16:12.366" v="0" actId="13926"/>
      <pc:docMkLst>
        <pc:docMk/>
      </pc:docMkLst>
      <pc:sldChg chg="modSp mod">
        <pc:chgData name="Joanne Townsend" userId="b2149956-8ae1-4662-87da-3358c5bde033" providerId="ADAL" clId="{BA4D2B2F-B3E2-4069-95AF-DE42FA88E2CA}" dt="2024-08-27T06:16:12.366" v="0" actId="13926"/>
        <pc:sldMkLst>
          <pc:docMk/>
          <pc:sldMk cId="1599563949" sldId="259"/>
        </pc:sldMkLst>
        <pc:spChg chg="mod">
          <ac:chgData name="Joanne Townsend" userId="b2149956-8ae1-4662-87da-3358c5bde033" providerId="ADAL" clId="{BA4D2B2F-B3E2-4069-95AF-DE42FA88E2CA}" dt="2024-08-27T06:16:12.366" v="0" actId="13926"/>
          <ac:spMkLst>
            <pc:docMk/>
            <pc:sldMk cId="1599563949" sldId="259"/>
            <ac:spMk id="3" creationId="{00000000-0000-0000-0000-000000000000}"/>
          </ac:spMkLst>
        </pc:spChg>
      </pc:sldChg>
    </pc:docChg>
  </pc:docChgLst>
  <pc:docChgLst>
    <pc:chgData name="Lorraine Mead" userId="54ff819f-27a7-4403-8d0a-0d99fd455c0f" providerId="ADAL" clId="{EB5875D3-72D8-470A-8649-2793972B26CA}"/>
    <pc:docChg chg="custSel modSld">
      <pc:chgData name="Lorraine Mead" userId="54ff819f-27a7-4403-8d0a-0d99fd455c0f" providerId="ADAL" clId="{EB5875D3-72D8-470A-8649-2793972B26CA}" dt="2024-07-21T15:14:04.710" v="9" actId="1076"/>
      <pc:docMkLst>
        <pc:docMk/>
      </pc:docMkLst>
      <pc:sldChg chg="addSp delSp modSp mod">
        <pc:chgData name="Lorraine Mead" userId="54ff819f-27a7-4403-8d0a-0d99fd455c0f" providerId="ADAL" clId="{EB5875D3-72D8-470A-8649-2793972B26CA}" dt="2024-07-21T15:14:04.710" v="9" actId="1076"/>
        <pc:sldMkLst>
          <pc:docMk/>
          <pc:sldMk cId="1972443009" sldId="263"/>
        </pc:sldMkLst>
        <pc:spChg chg="mod">
          <ac:chgData name="Lorraine Mead" userId="54ff819f-27a7-4403-8d0a-0d99fd455c0f" providerId="ADAL" clId="{EB5875D3-72D8-470A-8649-2793972B26CA}" dt="2024-07-21T15:13:49.108" v="7" actId="1076"/>
          <ac:spMkLst>
            <pc:docMk/>
            <pc:sldMk cId="1972443009" sldId="263"/>
            <ac:spMk id="9" creationId="{00000000-0000-0000-0000-000000000000}"/>
          </ac:spMkLst>
        </pc:spChg>
        <pc:spChg chg="mod">
          <ac:chgData name="Lorraine Mead" userId="54ff819f-27a7-4403-8d0a-0d99fd455c0f" providerId="ADAL" clId="{EB5875D3-72D8-470A-8649-2793972B26CA}" dt="2024-07-21T15:14:04.710" v="9" actId="1076"/>
          <ac:spMkLst>
            <pc:docMk/>
            <pc:sldMk cId="1972443009" sldId="263"/>
            <ac:spMk id="10" creationId="{00000000-0000-0000-0000-000000000000}"/>
          </ac:spMkLst>
        </pc:spChg>
        <pc:spChg chg="del">
          <ac:chgData name="Lorraine Mead" userId="54ff819f-27a7-4403-8d0a-0d99fd455c0f" providerId="ADAL" clId="{EB5875D3-72D8-470A-8649-2793972B26CA}" dt="2024-07-21T15:13:57.920" v="8" actId="21"/>
          <ac:spMkLst>
            <pc:docMk/>
            <pc:sldMk cId="1972443009" sldId="263"/>
            <ac:spMk id="11" creationId="{00000000-0000-0000-0000-000000000000}"/>
          </ac:spMkLst>
        </pc:spChg>
        <pc:spChg chg="mod">
          <ac:chgData name="Lorraine Mead" userId="54ff819f-27a7-4403-8d0a-0d99fd455c0f" providerId="ADAL" clId="{EB5875D3-72D8-470A-8649-2793972B26CA}" dt="2024-07-21T15:13:38.194" v="5" actId="1076"/>
          <ac:spMkLst>
            <pc:docMk/>
            <pc:sldMk cId="1972443009" sldId="263"/>
            <ac:spMk id="13" creationId="{BD147373-FA0C-4146-9361-80F05837D0EF}"/>
          </ac:spMkLst>
        </pc:spChg>
        <pc:spChg chg="mod">
          <ac:chgData name="Lorraine Mead" userId="54ff819f-27a7-4403-8d0a-0d99fd455c0f" providerId="ADAL" clId="{EB5875D3-72D8-470A-8649-2793972B26CA}" dt="2024-07-21T15:13:42.639" v="6" actId="1076"/>
          <ac:spMkLst>
            <pc:docMk/>
            <pc:sldMk cId="1972443009" sldId="263"/>
            <ac:spMk id="17" creationId="{661BAD22-05F1-4033-8C23-9B412A21EDB8}"/>
          </ac:spMkLst>
        </pc:spChg>
        <pc:picChg chg="del">
          <ac:chgData name="Lorraine Mead" userId="54ff819f-27a7-4403-8d0a-0d99fd455c0f" providerId="ADAL" clId="{EB5875D3-72D8-470A-8649-2793972B26CA}" dt="2024-07-21T15:13:17.114" v="1" actId="21"/>
          <ac:picMkLst>
            <pc:docMk/>
            <pc:sldMk cId="1972443009" sldId="263"/>
            <ac:picMk id="4" creationId="{F9A090E1-9386-49F9-967E-4B3B5F1030C7}"/>
          </ac:picMkLst>
        </pc:picChg>
        <pc:picChg chg="add mod">
          <ac:chgData name="Lorraine Mead" userId="54ff819f-27a7-4403-8d0a-0d99fd455c0f" providerId="ADAL" clId="{EB5875D3-72D8-470A-8649-2793972B26CA}" dt="2024-07-21T15:13:30.834" v="4" actId="1076"/>
          <ac:picMkLst>
            <pc:docMk/>
            <pc:sldMk cId="1972443009" sldId="263"/>
            <ac:picMk id="5" creationId="{764AF1BB-6E6F-4856-9748-A0B3018BFAF7}"/>
          </ac:picMkLst>
        </pc:picChg>
      </pc:sldChg>
    </pc:docChg>
  </pc:docChgLst>
  <pc:docChgLst>
    <pc:chgData name="Lorraine Mead" userId="54ff819f-27a7-4403-8d0a-0d99fd455c0f" providerId="ADAL" clId="{2694F4C1-BA29-4A25-9D68-03535702EEC0}"/>
  </pc:docChgLst>
  <pc:docChgLst>
    <pc:chgData name="Lorraine Mead" userId="54ff819f-27a7-4403-8d0a-0d99fd455c0f" providerId="ADAL" clId="{BBF509E1-DAF3-4A2E-BE32-5704811B32BE}"/>
    <pc:docChg chg="modSld">
      <pc:chgData name="Lorraine Mead" userId="54ff819f-27a7-4403-8d0a-0d99fd455c0f" providerId="ADAL" clId="{BBF509E1-DAF3-4A2E-BE32-5704811B32BE}" dt="2024-09-13T15:00:09.686" v="13" actId="1076"/>
      <pc:docMkLst>
        <pc:docMk/>
      </pc:docMkLst>
      <pc:sldChg chg="addSp modSp">
        <pc:chgData name="Lorraine Mead" userId="54ff819f-27a7-4403-8d0a-0d99fd455c0f" providerId="ADAL" clId="{BBF509E1-DAF3-4A2E-BE32-5704811B32BE}" dt="2024-09-13T15:00:09.686" v="13" actId="1076"/>
        <pc:sldMkLst>
          <pc:docMk/>
          <pc:sldMk cId="4191303418" sldId="264"/>
        </pc:sldMkLst>
        <pc:picChg chg="add mod">
          <ac:chgData name="Lorraine Mead" userId="54ff819f-27a7-4403-8d0a-0d99fd455c0f" providerId="ADAL" clId="{BBF509E1-DAF3-4A2E-BE32-5704811B32BE}" dt="2024-09-13T15:00:09.686" v="13" actId="1076"/>
          <ac:picMkLst>
            <pc:docMk/>
            <pc:sldMk cId="4191303418" sldId="264"/>
            <ac:picMk id="4" creationId="{37ACE936-D067-4C56-8B72-6F32906A472F}"/>
          </ac:picMkLst>
        </pc:picChg>
        <pc:picChg chg="add mod">
          <ac:chgData name="Lorraine Mead" userId="54ff819f-27a7-4403-8d0a-0d99fd455c0f" providerId="ADAL" clId="{BBF509E1-DAF3-4A2E-BE32-5704811B32BE}" dt="2024-09-13T15:00:05.773" v="12" actId="1076"/>
          <ac:picMkLst>
            <pc:docMk/>
            <pc:sldMk cId="4191303418" sldId="264"/>
            <ac:picMk id="5" creationId="{2149E386-42EF-4723-8D85-532A2509F730}"/>
          </ac:picMkLst>
        </pc:picChg>
        <pc:picChg chg="mod ord">
          <ac:chgData name="Lorraine Mead" userId="54ff819f-27a7-4403-8d0a-0d99fd455c0f" providerId="ADAL" clId="{BBF509E1-DAF3-4A2E-BE32-5704811B32BE}" dt="2024-09-13T15:00:02.892" v="11" actId="1076"/>
          <ac:picMkLst>
            <pc:docMk/>
            <pc:sldMk cId="4191303418" sldId="264"/>
            <ac:picMk id="6" creationId="{971127DF-58FD-4336-8987-5629DA076135}"/>
          </ac:picMkLst>
        </pc:picChg>
      </pc:sldChg>
    </pc:docChg>
  </pc:docChgLst>
  <pc:docChgLst>
    <pc:chgData name="Lorraine Mead" userId="54ff819f-27a7-4403-8d0a-0d99fd455c0f" providerId="ADAL" clId="{BBED358B-47AA-4298-BE2C-4FBCD3BF36B9}"/>
    <pc:docChg chg="custSel modSld">
      <pc:chgData name="Lorraine Mead" userId="54ff819f-27a7-4403-8d0a-0d99fd455c0f" providerId="ADAL" clId="{BBED358B-47AA-4298-BE2C-4FBCD3BF36B9}" dt="2024-09-10T20:02:10.354" v="658" actId="21"/>
      <pc:docMkLst>
        <pc:docMk/>
      </pc:docMkLst>
      <pc:sldChg chg="modSp mod">
        <pc:chgData name="Lorraine Mead" userId="54ff819f-27a7-4403-8d0a-0d99fd455c0f" providerId="ADAL" clId="{BBED358B-47AA-4298-BE2C-4FBCD3BF36B9}" dt="2024-09-06T13:54:20.843" v="656" actId="20577"/>
        <pc:sldMkLst>
          <pc:docMk/>
          <pc:sldMk cId="1599563949" sldId="259"/>
        </pc:sldMkLst>
        <pc:spChg chg="mod">
          <ac:chgData name="Lorraine Mead" userId="54ff819f-27a7-4403-8d0a-0d99fd455c0f" providerId="ADAL" clId="{BBED358B-47AA-4298-BE2C-4FBCD3BF36B9}" dt="2024-09-06T13:54:20.843" v="656" actId="20577"/>
          <ac:spMkLst>
            <pc:docMk/>
            <pc:sldMk cId="1599563949" sldId="259"/>
            <ac:spMk id="3" creationId="{00000000-0000-0000-0000-000000000000}"/>
          </ac:spMkLst>
        </pc:spChg>
      </pc:sldChg>
      <pc:sldChg chg="delSp mod">
        <pc:chgData name="Lorraine Mead" userId="54ff819f-27a7-4403-8d0a-0d99fd455c0f" providerId="ADAL" clId="{BBED358B-47AA-4298-BE2C-4FBCD3BF36B9}" dt="2024-09-10T20:02:10.354" v="658" actId="21"/>
        <pc:sldMkLst>
          <pc:docMk/>
          <pc:sldMk cId="4191303418" sldId="264"/>
        </pc:sldMkLst>
        <pc:picChg chg="del">
          <ac:chgData name="Lorraine Mead" userId="54ff819f-27a7-4403-8d0a-0d99fd455c0f" providerId="ADAL" clId="{BBED358B-47AA-4298-BE2C-4FBCD3BF36B9}" dt="2024-09-10T20:02:10.354" v="658" actId="21"/>
          <ac:picMkLst>
            <pc:docMk/>
            <pc:sldMk cId="4191303418" sldId="264"/>
            <ac:picMk id="4" creationId="{B9116864-77FC-4031-AED7-E89A99C7DC6A}"/>
          </ac:picMkLst>
        </pc:picChg>
        <pc:picChg chg="del">
          <ac:chgData name="Lorraine Mead" userId="54ff819f-27a7-4403-8d0a-0d99fd455c0f" providerId="ADAL" clId="{BBED358B-47AA-4298-BE2C-4FBCD3BF36B9}" dt="2024-09-06T13:55:00.791" v="657" actId="21"/>
          <ac:picMkLst>
            <pc:docMk/>
            <pc:sldMk cId="4191303418" sldId="264"/>
            <ac:picMk id="5" creationId="{0416E54A-8D3D-4CEB-A839-236AEAC45B6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6411"/>
          </a:xfrm>
          <a:prstGeom prst="rect">
            <a:avLst/>
          </a:prstGeom>
        </p:spPr>
        <p:txBody>
          <a:bodyPr vert="horz" lIns="92115" tIns="46057" rIns="92115" bIns="46057" rtlCol="0"/>
          <a:lstStyle>
            <a:lvl1pPr algn="l">
              <a:defRPr sz="1200"/>
            </a:lvl1pPr>
          </a:lstStyle>
          <a:p>
            <a:endParaRPr lang="en-GB"/>
          </a:p>
        </p:txBody>
      </p:sp>
      <p:sp>
        <p:nvSpPr>
          <p:cNvPr id="3" name="Date Placeholder 2"/>
          <p:cNvSpPr>
            <a:spLocks noGrp="1"/>
          </p:cNvSpPr>
          <p:nvPr>
            <p:ph type="dt" sz="quarter" idx="1"/>
          </p:nvPr>
        </p:nvSpPr>
        <p:spPr>
          <a:xfrm>
            <a:off x="3850442" y="1"/>
            <a:ext cx="2945659" cy="496411"/>
          </a:xfrm>
          <a:prstGeom prst="rect">
            <a:avLst/>
          </a:prstGeom>
        </p:spPr>
        <p:txBody>
          <a:bodyPr vert="horz" lIns="92115" tIns="46057" rIns="92115" bIns="46057" rtlCol="0"/>
          <a:lstStyle>
            <a:lvl1pPr algn="r">
              <a:defRPr sz="1200"/>
            </a:lvl1pPr>
          </a:lstStyle>
          <a:p>
            <a:fld id="{9EFF8E54-6C73-4CA7-A79E-388864C7E7EA}" type="datetimeFigureOut">
              <a:rPr lang="en-GB" smtClean="0"/>
              <a:t>13/09/2024</a:t>
            </a:fld>
            <a:endParaRPr lang="en-GB"/>
          </a:p>
        </p:txBody>
      </p:sp>
      <p:sp>
        <p:nvSpPr>
          <p:cNvPr id="4" name="Footer Placeholder 3"/>
          <p:cNvSpPr>
            <a:spLocks noGrp="1"/>
          </p:cNvSpPr>
          <p:nvPr>
            <p:ph type="ftr" sz="quarter" idx="2"/>
          </p:nvPr>
        </p:nvSpPr>
        <p:spPr>
          <a:xfrm>
            <a:off x="0" y="9430091"/>
            <a:ext cx="2945659" cy="496411"/>
          </a:xfrm>
          <a:prstGeom prst="rect">
            <a:avLst/>
          </a:prstGeom>
        </p:spPr>
        <p:txBody>
          <a:bodyPr vert="horz" lIns="92115" tIns="46057" rIns="92115" bIns="46057" rtlCol="0" anchor="b"/>
          <a:lstStyle>
            <a:lvl1pPr algn="l">
              <a:defRPr sz="1200"/>
            </a:lvl1pPr>
          </a:lstStyle>
          <a:p>
            <a:endParaRPr lang="en-GB"/>
          </a:p>
        </p:txBody>
      </p:sp>
      <p:sp>
        <p:nvSpPr>
          <p:cNvPr id="5" name="Slide Number Placeholder 4"/>
          <p:cNvSpPr>
            <a:spLocks noGrp="1"/>
          </p:cNvSpPr>
          <p:nvPr>
            <p:ph type="sldNum" sz="quarter" idx="3"/>
          </p:nvPr>
        </p:nvSpPr>
        <p:spPr>
          <a:xfrm>
            <a:off x="3850442" y="9430091"/>
            <a:ext cx="2945659" cy="496411"/>
          </a:xfrm>
          <a:prstGeom prst="rect">
            <a:avLst/>
          </a:prstGeom>
        </p:spPr>
        <p:txBody>
          <a:bodyPr vert="horz" lIns="92115" tIns="46057" rIns="92115" bIns="46057" rtlCol="0" anchor="b"/>
          <a:lstStyle>
            <a:lvl1pPr algn="r">
              <a:defRPr sz="1200"/>
            </a:lvl1pPr>
          </a:lstStyle>
          <a:p>
            <a:fld id="{C93F62EA-172D-4A29-9249-B9E0D7EC0746}" type="slidenum">
              <a:rPr lang="en-GB" smtClean="0"/>
              <a:t>‹#›</a:t>
            </a:fld>
            <a:endParaRPr lang="en-GB"/>
          </a:p>
        </p:txBody>
      </p:sp>
    </p:spTree>
    <p:extLst>
      <p:ext uri="{BB962C8B-B14F-4D97-AF65-F5344CB8AC3E}">
        <p14:creationId xmlns:p14="http://schemas.microsoft.com/office/powerpoint/2010/main" val="42800398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875" cy="496808"/>
          </a:xfrm>
          <a:prstGeom prst="rect">
            <a:avLst/>
          </a:prstGeom>
        </p:spPr>
        <p:txBody>
          <a:bodyPr vert="horz" lIns="92115" tIns="46057" rIns="92115" bIns="46057" rtlCol="0"/>
          <a:lstStyle>
            <a:lvl1pPr algn="l">
              <a:defRPr sz="1200"/>
            </a:lvl1pPr>
          </a:lstStyle>
          <a:p>
            <a:endParaRPr lang="en-GB"/>
          </a:p>
        </p:txBody>
      </p:sp>
      <p:sp>
        <p:nvSpPr>
          <p:cNvPr id="3" name="Date Placeholder 2"/>
          <p:cNvSpPr>
            <a:spLocks noGrp="1"/>
          </p:cNvSpPr>
          <p:nvPr>
            <p:ph type="dt" idx="1"/>
          </p:nvPr>
        </p:nvSpPr>
        <p:spPr>
          <a:xfrm>
            <a:off x="3850184" y="1"/>
            <a:ext cx="2945875" cy="496808"/>
          </a:xfrm>
          <a:prstGeom prst="rect">
            <a:avLst/>
          </a:prstGeom>
        </p:spPr>
        <p:txBody>
          <a:bodyPr vert="horz" lIns="92115" tIns="46057" rIns="92115" bIns="46057" rtlCol="0"/>
          <a:lstStyle>
            <a:lvl1pPr algn="r">
              <a:defRPr sz="1200"/>
            </a:lvl1pPr>
          </a:lstStyle>
          <a:p>
            <a:fld id="{CCEF3244-D9B0-40A1-9FE0-5451C3305418}" type="datetimeFigureOut">
              <a:rPr lang="en-GB" smtClean="0"/>
              <a:t>13/09/2024</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2115" tIns="46057" rIns="92115" bIns="46057" rtlCol="0" anchor="ctr"/>
          <a:lstStyle/>
          <a:p>
            <a:endParaRPr lang="en-GB"/>
          </a:p>
        </p:txBody>
      </p:sp>
      <p:sp>
        <p:nvSpPr>
          <p:cNvPr id="5" name="Notes Placeholder 4"/>
          <p:cNvSpPr>
            <a:spLocks noGrp="1"/>
          </p:cNvSpPr>
          <p:nvPr>
            <p:ph type="body" sz="quarter" idx="3"/>
          </p:nvPr>
        </p:nvSpPr>
        <p:spPr>
          <a:xfrm>
            <a:off x="679445" y="4715709"/>
            <a:ext cx="5438787" cy="4468097"/>
          </a:xfrm>
          <a:prstGeom prst="rect">
            <a:avLst/>
          </a:prstGeom>
        </p:spPr>
        <p:txBody>
          <a:bodyPr vert="horz" lIns="92115" tIns="46057" rIns="92115" bIns="4605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9830"/>
            <a:ext cx="2945875" cy="496807"/>
          </a:xfrm>
          <a:prstGeom prst="rect">
            <a:avLst/>
          </a:prstGeom>
        </p:spPr>
        <p:txBody>
          <a:bodyPr vert="horz" lIns="92115" tIns="46057" rIns="92115" bIns="46057" rtlCol="0" anchor="b"/>
          <a:lstStyle>
            <a:lvl1pPr algn="l">
              <a:defRPr sz="1200"/>
            </a:lvl1pPr>
          </a:lstStyle>
          <a:p>
            <a:endParaRPr lang="en-GB"/>
          </a:p>
        </p:txBody>
      </p:sp>
      <p:sp>
        <p:nvSpPr>
          <p:cNvPr id="7" name="Slide Number Placeholder 6"/>
          <p:cNvSpPr>
            <a:spLocks noGrp="1"/>
          </p:cNvSpPr>
          <p:nvPr>
            <p:ph type="sldNum" sz="quarter" idx="5"/>
          </p:nvPr>
        </p:nvSpPr>
        <p:spPr>
          <a:xfrm>
            <a:off x="3850184" y="9429830"/>
            <a:ext cx="2945875" cy="496807"/>
          </a:xfrm>
          <a:prstGeom prst="rect">
            <a:avLst/>
          </a:prstGeom>
        </p:spPr>
        <p:txBody>
          <a:bodyPr vert="horz" lIns="92115" tIns="46057" rIns="92115" bIns="46057" rtlCol="0" anchor="b"/>
          <a:lstStyle>
            <a:lvl1pPr algn="r">
              <a:defRPr sz="1200"/>
            </a:lvl1pPr>
          </a:lstStyle>
          <a:p>
            <a:fld id="{BAC76E6B-2D6C-44E6-9C1D-AA5410081513}" type="slidenum">
              <a:rPr lang="en-GB" smtClean="0"/>
              <a:t>‹#›</a:t>
            </a:fld>
            <a:endParaRPr lang="en-GB"/>
          </a:p>
        </p:txBody>
      </p:sp>
    </p:spTree>
    <p:extLst>
      <p:ext uri="{BB962C8B-B14F-4D97-AF65-F5344CB8AC3E}">
        <p14:creationId xmlns:p14="http://schemas.microsoft.com/office/powerpoint/2010/main" val="2364560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AC76E6B-2D6C-44E6-9C1D-AA5410081513}" type="slidenum">
              <a:rPr lang="en-GB" smtClean="0"/>
              <a:t>1</a:t>
            </a:fld>
            <a:endParaRPr lang="en-GB"/>
          </a:p>
        </p:txBody>
      </p:sp>
    </p:spTree>
    <p:extLst>
      <p:ext uri="{BB962C8B-B14F-4D97-AF65-F5344CB8AC3E}">
        <p14:creationId xmlns:p14="http://schemas.microsoft.com/office/powerpoint/2010/main" val="77945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AC76E6B-2D6C-44E6-9C1D-AA5410081513}" type="slidenum">
              <a:rPr lang="en-GB" smtClean="0"/>
              <a:t>3</a:t>
            </a:fld>
            <a:endParaRPr lang="en-GB"/>
          </a:p>
        </p:txBody>
      </p:sp>
    </p:spTree>
    <p:extLst>
      <p:ext uri="{BB962C8B-B14F-4D97-AF65-F5344CB8AC3E}">
        <p14:creationId xmlns:p14="http://schemas.microsoft.com/office/powerpoint/2010/main" val="6485678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AC76E6B-2D6C-44E6-9C1D-AA5410081513}" type="slidenum">
              <a:rPr lang="en-GB" smtClean="0"/>
              <a:t>4</a:t>
            </a:fld>
            <a:endParaRPr lang="en-GB"/>
          </a:p>
        </p:txBody>
      </p:sp>
    </p:spTree>
    <p:extLst>
      <p:ext uri="{BB962C8B-B14F-4D97-AF65-F5344CB8AC3E}">
        <p14:creationId xmlns:p14="http://schemas.microsoft.com/office/powerpoint/2010/main" val="3524461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AC76E6B-2D6C-44E6-9C1D-AA5410081513}" type="slidenum">
              <a:rPr lang="en-GB" smtClean="0"/>
              <a:t>5</a:t>
            </a:fld>
            <a:endParaRPr lang="en-GB"/>
          </a:p>
        </p:txBody>
      </p:sp>
    </p:spTree>
    <p:extLst>
      <p:ext uri="{BB962C8B-B14F-4D97-AF65-F5344CB8AC3E}">
        <p14:creationId xmlns:p14="http://schemas.microsoft.com/office/powerpoint/2010/main" val="527072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AC76E6B-2D6C-44E6-9C1D-AA5410081513}" type="slidenum">
              <a:rPr lang="en-GB" smtClean="0"/>
              <a:t>7</a:t>
            </a:fld>
            <a:endParaRPr lang="en-GB"/>
          </a:p>
        </p:txBody>
      </p:sp>
    </p:spTree>
    <p:extLst>
      <p:ext uri="{BB962C8B-B14F-4D97-AF65-F5344CB8AC3E}">
        <p14:creationId xmlns:p14="http://schemas.microsoft.com/office/powerpoint/2010/main" val="15745755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82E7B8AF-566C-46E5-8B97-20492E00C45D}" type="datetimeFigureOut">
              <a:rPr lang="en-GB" smtClean="0"/>
              <a:t>13/09/2024</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1900741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E7B8AF-566C-46E5-8B97-20492E00C45D}"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3275243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E7B8AF-566C-46E5-8B97-20492E00C45D}"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3749586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1623116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E7B8AF-566C-46E5-8B97-20492E00C45D}" type="datetimeFigureOut">
              <a:rPr lang="en-GB" smtClean="0"/>
              <a:t>13/09/2024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3750093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E7B8AF-566C-46E5-8B97-20492E00C45D}" type="datetimeFigureOut">
              <a:rPr lang="en-GB" smtClean="0"/>
              <a:t>13/09/2024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957189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E7B8AF-566C-46E5-8B97-20492E00C45D}" type="datetimeFigureOut">
              <a:rPr lang="en-GB" smtClean="0"/>
              <a:t>13/09/2024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1690829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90731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1338875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2599934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4382007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1967976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E7B8AF-566C-46E5-8B97-20492E00C45D}"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2813113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2E7B8AF-566C-46E5-8B97-20492E00C45D}" type="datetimeFigureOut">
              <a:rPr lang="en-GB" smtClean="0"/>
              <a:t>13/09/2024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22427560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2E7B8AF-566C-46E5-8B97-20492E00C45D}" type="datetimeFigureOut">
              <a:rPr lang="en-GB" smtClean="0"/>
              <a:t>13/09/2024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28058522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E7B8AF-566C-46E5-8B97-20492E00C45D}"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27345360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E7B8AF-566C-46E5-8B97-20492E00C45D}"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65535E-1764-42B2-9A58-B1224A46100B}" type="slidenum">
              <a:rPr lang="en-GB" smtClean="0"/>
              <a:t>‹#›</a:t>
            </a:fld>
            <a:endParaRPr lang="en-GB"/>
          </a:p>
        </p:txBody>
      </p:sp>
    </p:spTree>
    <p:extLst>
      <p:ext uri="{BB962C8B-B14F-4D97-AF65-F5344CB8AC3E}">
        <p14:creationId xmlns:p14="http://schemas.microsoft.com/office/powerpoint/2010/main" val="1404488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2E7B8AF-566C-46E5-8B97-20492E00C45D}" type="datetimeFigureOut">
              <a:rPr lang="en-GB" smtClean="0"/>
              <a:t>13/09/2024</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B65535E-1764-42B2-9A58-B1224A46100B}" type="slidenum">
              <a:rPr lang="en-GB" smtClean="0"/>
              <a:t>‹#›</a:t>
            </a:fld>
            <a:endParaRPr lang="en-GB"/>
          </a:p>
        </p:txBody>
      </p:sp>
    </p:spTree>
    <p:extLst>
      <p:ext uri="{BB962C8B-B14F-4D97-AF65-F5344CB8AC3E}">
        <p14:creationId xmlns:p14="http://schemas.microsoft.com/office/powerpoint/2010/main" val="376784379"/>
      </p:ext>
    </p:extLst>
  </p:cSld>
  <p:clrMap bg1="dk1" tx1="lt1" bg2="dk2" tx2="lt2" accent1="accent1" accent2="accent2" accent3="accent3" accent4="accent4" accent5="accent5" accent6="accent6" hlink="hlink" folHlink="folHlink"/>
  <p:sldLayoutIdLst>
    <p:sldLayoutId id="2147483906" r:id="rId1"/>
    <p:sldLayoutId id="2147483907" r:id="rId2"/>
    <p:sldLayoutId id="2147483908" r:id="rId3"/>
    <p:sldLayoutId id="2147483909" r:id="rId4"/>
    <p:sldLayoutId id="2147483910" r:id="rId5"/>
    <p:sldLayoutId id="2147483911" r:id="rId6"/>
    <p:sldLayoutId id="2147483912" r:id="rId7"/>
    <p:sldLayoutId id="2147483913" r:id="rId8"/>
    <p:sldLayoutId id="2147483914" r:id="rId9"/>
    <p:sldLayoutId id="2147483915" r:id="rId10"/>
    <p:sldLayoutId id="2147483916" r:id="rId11"/>
    <p:sldLayoutId id="2147483917" r:id="rId12"/>
    <p:sldLayoutId id="2147483918" r:id="rId13"/>
    <p:sldLayoutId id="2147483919" r:id="rId14"/>
    <p:sldLayoutId id="2147483920" r:id="rId15"/>
    <p:sldLayoutId id="2147483921" r:id="rId16"/>
    <p:sldLayoutId id="2147483922"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932" y="1485779"/>
            <a:ext cx="8791575" cy="2387600"/>
          </a:xfrm>
        </p:spPr>
        <p:txBody>
          <a:bodyPr>
            <a:normAutofit/>
          </a:bodyPr>
          <a:lstStyle/>
          <a:p>
            <a:pPr algn="ctr"/>
            <a:r>
              <a:rPr lang="en-GB" dirty="0">
                <a:solidFill>
                  <a:schemeClr val="bg1"/>
                </a:solidFill>
              </a:rPr>
              <a:t>Welcome to the Year 5                      ‘Meet and Greet’</a:t>
            </a:r>
          </a:p>
        </p:txBody>
      </p:sp>
    </p:spTree>
    <p:extLst>
      <p:ext uri="{BB962C8B-B14F-4D97-AF65-F5344CB8AC3E}">
        <p14:creationId xmlns:p14="http://schemas.microsoft.com/office/powerpoint/2010/main" val="32406516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680" y="0"/>
            <a:ext cx="9366325" cy="1143000"/>
          </a:xfrm>
        </p:spPr>
        <p:txBody>
          <a:bodyPr/>
          <a:lstStyle/>
          <a:p>
            <a:r>
              <a:rPr lang="en-GB" dirty="0">
                <a:solidFill>
                  <a:schemeClr val="bg1"/>
                </a:solidFill>
              </a:rPr>
              <a:t>The Year 5 Team</a:t>
            </a:r>
          </a:p>
        </p:txBody>
      </p:sp>
      <p:sp>
        <p:nvSpPr>
          <p:cNvPr id="8" name="Content Placeholder 2"/>
          <p:cNvSpPr txBox="1">
            <a:spLocks/>
          </p:cNvSpPr>
          <p:nvPr/>
        </p:nvSpPr>
        <p:spPr>
          <a:xfrm>
            <a:off x="2465585" y="1631046"/>
            <a:ext cx="9036423" cy="764240"/>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dirty="0"/>
              <a:t>	                  		</a:t>
            </a:r>
          </a:p>
        </p:txBody>
      </p:sp>
      <p:sp>
        <p:nvSpPr>
          <p:cNvPr id="9" name="Content Placeholder 2"/>
          <p:cNvSpPr txBox="1">
            <a:spLocks/>
          </p:cNvSpPr>
          <p:nvPr/>
        </p:nvSpPr>
        <p:spPr>
          <a:xfrm>
            <a:off x="5996962" y="5769833"/>
            <a:ext cx="2282741" cy="764240"/>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Font typeface="Wingdings 2" pitchFamily="18" charset="2"/>
              <a:buNone/>
            </a:pPr>
            <a:r>
              <a:rPr lang="en-GB" sz="1800" dirty="0"/>
              <a:t>Mrs Townsend</a:t>
            </a:r>
          </a:p>
          <a:p>
            <a:pPr marL="68580" indent="0" algn="ctr">
              <a:buFont typeface="Wingdings 2" pitchFamily="18" charset="2"/>
              <a:buNone/>
            </a:pPr>
            <a:r>
              <a:rPr lang="en-GB" sz="1800" dirty="0"/>
              <a:t>Kestrel </a:t>
            </a:r>
          </a:p>
        </p:txBody>
      </p:sp>
      <p:sp>
        <p:nvSpPr>
          <p:cNvPr id="10" name="Content Placeholder 2"/>
          <p:cNvSpPr txBox="1">
            <a:spLocks/>
          </p:cNvSpPr>
          <p:nvPr/>
        </p:nvSpPr>
        <p:spPr>
          <a:xfrm>
            <a:off x="7671937" y="5790302"/>
            <a:ext cx="1826871" cy="764240"/>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Font typeface="Wingdings 2" pitchFamily="18" charset="2"/>
              <a:buNone/>
            </a:pPr>
            <a:r>
              <a:rPr lang="en-GB" sz="1800" dirty="0"/>
              <a:t>Mrs Ridley</a:t>
            </a:r>
          </a:p>
        </p:txBody>
      </p:sp>
      <p:sp>
        <p:nvSpPr>
          <p:cNvPr id="17" name="Content Placeholder 2">
            <a:extLst>
              <a:ext uri="{FF2B5EF4-FFF2-40B4-BE49-F238E27FC236}">
                <a16:creationId xmlns:a16="http://schemas.microsoft.com/office/drawing/2014/main" id="{661BAD22-05F1-4033-8C23-9B412A21EDB8}"/>
              </a:ext>
            </a:extLst>
          </p:cNvPr>
          <p:cNvSpPr txBox="1">
            <a:spLocks/>
          </p:cNvSpPr>
          <p:nvPr/>
        </p:nvSpPr>
        <p:spPr>
          <a:xfrm>
            <a:off x="4471566" y="5771327"/>
            <a:ext cx="2282741" cy="764240"/>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Font typeface="Wingdings 2" pitchFamily="18" charset="2"/>
              <a:buNone/>
            </a:pPr>
            <a:r>
              <a:rPr lang="en-GB" sz="1800" dirty="0"/>
              <a:t>Mrs Mead</a:t>
            </a:r>
          </a:p>
          <a:p>
            <a:pPr marL="68580" indent="0" algn="ctr">
              <a:buFont typeface="Wingdings 2" pitchFamily="18" charset="2"/>
              <a:buNone/>
            </a:pPr>
            <a:r>
              <a:rPr lang="en-GB" sz="1800" dirty="0"/>
              <a:t>Falcon </a:t>
            </a:r>
          </a:p>
        </p:txBody>
      </p:sp>
      <p:sp>
        <p:nvSpPr>
          <p:cNvPr id="13" name="Content Placeholder 2">
            <a:extLst>
              <a:ext uri="{FF2B5EF4-FFF2-40B4-BE49-F238E27FC236}">
                <a16:creationId xmlns:a16="http://schemas.microsoft.com/office/drawing/2014/main" id="{BD147373-FA0C-4146-9361-80F05837D0EF}"/>
              </a:ext>
            </a:extLst>
          </p:cNvPr>
          <p:cNvSpPr txBox="1">
            <a:spLocks/>
          </p:cNvSpPr>
          <p:nvPr/>
        </p:nvSpPr>
        <p:spPr>
          <a:xfrm>
            <a:off x="2874184" y="5823325"/>
            <a:ext cx="1826871" cy="764240"/>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Font typeface="Wingdings 2" pitchFamily="18" charset="2"/>
              <a:buNone/>
            </a:pPr>
            <a:r>
              <a:rPr lang="en-GB" sz="1800" dirty="0"/>
              <a:t>Mrs Gillam </a:t>
            </a:r>
          </a:p>
        </p:txBody>
      </p:sp>
      <p:pic>
        <p:nvPicPr>
          <p:cNvPr id="5" name="Picture 4">
            <a:extLst>
              <a:ext uri="{FF2B5EF4-FFF2-40B4-BE49-F238E27FC236}">
                <a16:creationId xmlns:a16="http://schemas.microsoft.com/office/drawing/2014/main" id="{764AF1BB-6E6F-4856-9748-A0B3018BFAF7}"/>
              </a:ext>
            </a:extLst>
          </p:cNvPr>
          <p:cNvPicPr>
            <a:picLocks noChangeAspect="1"/>
          </p:cNvPicPr>
          <p:nvPr/>
        </p:nvPicPr>
        <p:blipFill>
          <a:blip r:embed="rId2"/>
          <a:stretch>
            <a:fillRect/>
          </a:stretch>
        </p:blipFill>
        <p:spPr>
          <a:xfrm>
            <a:off x="2835585" y="886750"/>
            <a:ext cx="6293223" cy="4926747"/>
          </a:xfrm>
          <a:prstGeom prst="rect">
            <a:avLst/>
          </a:prstGeom>
        </p:spPr>
      </p:pic>
    </p:spTree>
    <p:extLst>
      <p:ext uri="{BB962C8B-B14F-4D97-AF65-F5344CB8AC3E}">
        <p14:creationId xmlns:p14="http://schemas.microsoft.com/office/powerpoint/2010/main" val="1972443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2224" y="361950"/>
            <a:ext cx="9905998" cy="1478570"/>
          </a:xfrm>
        </p:spPr>
        <p:txBody>
          <a:bodyPr/>
          <a:lstStyle/>
          <a:p>
            <a:r>
              <a:rPr lang="en-GB" dirty="0">
                <a:solidFill>
                  <a:schemeClr val="bg1"/>
                </a:solidFill>
              </a:rPr>
              <a:t>Year 5 Curriculum Overview</a:t>
            </a:r>
          </a:p>
        </p:txBody>
      </p:sp>
      <p:sp>
        <p:nvSpPr>
          <p:cNvPr id="3" name="Content Placeholder 2"/>
          <p:cNvSpPr>
            <a:spLocks noGrp="1"/>
          </p:cNvSpPr>
          <p:nvPr>
            <p:ph idx="1"/>
          </p:nvPr>
        </p:nvSpPr>
        <p:spPr>
          <a:xfrm>
            <a:off x="1102224" y="1558833"/>
            <a:ext cx="10674139" cy="4378141"/>
          </a:xfrm>
        </p:spPr>
        <p:txBody>
          <a:bodyPr>
            <a:normAutofit/>
          </a:bodyPr>
          <a:lstStyle/>
          <a:p>
            <a:pPr marL="0" indent="0">
              <a:buNone/>
            </a:pPr>
            <a:r>
              <a:rPr lang="en-GB" sz="2600" dirty="0">
                <a:solidFill>
                  <a:schemeClr val="bg1"/>
                </a:solidFill>
                <a:latin typeface="Century Gothic" panose="020B0502020202020204" pitchFamily="34" charset="0"/>
              </a:rPr>
              <a:t>Our themes in Year 5</a:t>
            </a:r>
          </a:p>
          <a:p>
            <a:pPr marL="0" indent="0">
              <a:buNone/>
            </a:pPr>
            <a:endParaRPr lang="en-GB" sz="1000" dirty="0">
              <a:solidFill>
                <a:schemeClr val="bg1"/>
              </a:solidFill>
              <a:latin typeface="Century Gothic" panose="020B0502020202020204" pitchFamily="34" charset="0"/>
            </a:endParaRPr>
          </a:p>
          <a:p>
            <a:pPr marL="0" indent="0">
              <a:buNone/>
            </a:pPr>
            <a:r>
              <a:rPr lang="en-GB" sz="2600" dirty="0">
                <a:solidFill>
                  <a:schemeClr val="bg1"/>
                </a:solidFill>
                <a:latin typeface="Century Gothic" panose="020B0502020202020204" pitchFamily="34" charset="0"/>
              </a:rPr>
              <a:t>Terms 1-2:   What happened to the Maya</a:t>
            </a:r>
            <a:r>
              <a:rPr lang="en-GB" sz="2600" dirty="0">
                <a:solidFill>
                  <a:schemeClr val="bg1"/>
                </a:solidFill>
                <a:latin typeface="Calibri" panose="020F0502020204030204" pitchFamily="34" charset="0"/>
                <a:cs typeface="Calibri" panose="020F0502020204030204" pitchFamily="34" charset="0"/>
              </a:rPr>
              <a:t>?</a:t>
            </a:r>
          </a:p>
          <a:p>
            <a:pPr marL="0" indent="0">
              <a:buNone/>
            </a:pPr>
            <a:r>
              <a:rPr lang="en-GB" sz="2600" dirty="0">
                <a:solidFill>
                  <a:schemeClr val="bg1"/>
                </a:solidFill>
                <a:latin typeface="Century Gothic" panose="020B0502020202020204" pitchFamily="34" charset="0"/>
              </a:rPr>
              <a:t>Term 3:       Who are national parks for</a:t>
            </a:r>
            <a:r>
              <a:rPr lang="en-GB" sz="2600" dirty="0">
                <a:solidFill>
                  <a:schemeClr val="bg1"/>
                </a:solidFill>
                <a:latin typeface="Calibri" panose="020F0502020204030204" pitchFamily="34" charset="0"/>
                <a:cs typeface="Calibri" panose="020F0502020204030204" pitchFamily="34" charset="0"/>
              </a:rPr>
              <a:t>?</a:t>
            </a:r>
          </a:p>
          <a:p>
            <a:pPr marL="0" indent="0">
              <a:buNone/>
            </a:pPr>
            <a:r>
              <a:rPr lang="en-GB" sz="2600" dirty="0">
                <a:solidFill>
                  <a:schemeClr val="bg1"/>
                </a:solidFill>
                <a:latin typeface="Century Gothic" panose="020B0502020202020204" pitchFamily="34" charset="0"/>
              </a:rPr>
              <a:t>Terms 4-5:   1385-1603 – a period of change</a:t>
            </a:r>
            <a:r>
              <a:rPr lang="en-GB" sz="2600" dirty="0">
                <a:solidFill>
                  <a:schemeClr val="bg1"/>
                </a:solidFill>
                <a:latin typeface="Calibri" panose="020F0502020204030204" pitchFamily="34" charset="0"/>
                <a:cs typeface="Calibri" panose="020F0502020204030204" pitchFamily="34" charset="0"/>
              </a:rPr>
              <a:t>? </a:t>
            </a:r>
            <a:r>
              <a:rPr lang="en-GB" sz="2600" dirty="0">
                <a:solidFill>
                  <a:schemeClr val="bg1"/>
                </a:solidFill>
                <a:latin typeface="Century Gothic" panose="020B0502020202020204" pitchFamily="34" charset="0"/>
              </a:rPr>
              <a:t> </a:t>
            </a:r>
            <a:r>
              <a:rPr lang="en-GB" sz="2600" dirty="0">
                <a:latin typeface="Century Gothic" panose="020B0502020202020204" pitchFamily="34" charset="0"/>
              </a:rPr>
              <a:t>(Tudor Day)</a:t>
            </a:r>
            <a:endParaRPr lang="en-GB" sz="2600" dirty="0">
              <a:solidFill>
                <a:schemeClr val="bg1"/>
              </a:solidFill>
              <a:latin typeface="Century Gothic" panose="020B0502020202020204" pitchFamily="34" charset="0"/>
            </a:endParaRPr>
          </a:p>
          <a:p>
            <a:pPr marL="0" indent="0">
              <a:buNone/>
            </a:pPr>
            <a:r>
              <a:rPr lang="en-GB" sz="2600" dirty="0">
                <a:solidFill>
                  <a:schemeClr val="bg1"/>
                </a:solidFill>
                <a:latin typeface="Century Gothic" panose="020B0502020202020204" pitchFamily="34" charset="0"/>
              </a:rPr>
              <a:t>Term 6:       What is a river</a:t>
            </a:r>
            <a:r>
              <a:rPr lang="en-GB" sz="2600" dirty="0">
                <a:solidFill>
                  <a:schemeClr val="bg1"/>
                </a:solidFill>
                <a:latin typeface="Calibri" panose="020F0502020204030204" pitchFamily="34" charset="0"/>
                <a:cs typeface="Calibri" panose="020F0502020204030204" pitchFamily="34" charset="0"/>
              </a:rPr>
              <a:t>?</a:t>
            </a:r>
            <a:r>
              <a:rPr lang="en-GB" sz="2600" dirty="0">
                <a:solidFill>
                  <a:schemeClr val="bg1"/>
                </a:solidFill>
                <a:latin typeface="Century Gothic" panose="020B0502020202020204" pitchFamily="34" charset="0"/>
                <a:cs typeface="Calibri" panose="020F0502020204030204" pitchFamily="34" charset="0"/>
              </a:rPr>
              <a:t> </a:t>
            </a:r>
            <a:r>
              <a:rPr lang="en-GB" sz="2600" dirty="0">
                <a:latin typeface="Century Gothic" panose="020B0502020202020204" pitchFamily="34" charset="0"/>
              </a:rPr>
              <a:t>(River Study trip)</a:t>
            </a:r>
          </a:p>
          <a:p>
            <a:pPr marL="0" indent="0">
              <a:buNone/>
            </a:pPr>
            <a:endParaRPr lang="en-GB" dirty="0"/>
          </a:p>
        </p:txBody>
      </p:sp>
    </p:spTree>
    <p:extLst>
      <p:ext uri="{BB962C8B-B14F-4D97-AF65-F5344CB8AC3E}">
        <p14:creationId xmlns:p14="http://schemas.microsoft.com/office/powerpoint/2010/main" val="3684767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5135" y="300833"/>
            <a:ext cx="9366325" cy="1143000"/>
          </a:xfrm>
        </p:spPr>
        <p:txBody>
          <a:bodyPr/>
          <a:lstStyle/>
          <a:p>
            <a:r>
              <a:rPr lang="en-GB" dirty="0">
                <a:solidFill>
                  <a:schemeClr val="bg1"/>
                </a:solidFill>
              </a:rPr>
              <a:t>Being Prepared</a:t>
            </a:r>
          </a:p>
        </p:txBody>
      </p:sp>
      <p:sp>
        <p:nvSpPr>
          <p:cNvPr id="3" name="Content Placeholder 2"/>
          <p:cNvSpPr>
            <a:spLocks noGrp="1"/>
          </p:cNvSpPr>
          <p:nvPr>
            <p:ph idx="1"/>
          </p:nvPr>
        </p:nvSpPr>
        <p:spPr>
          <a:xfrm>
            <a:off x="1508376" y="1323858"/>
            <a:ext cx="9259351" cy="5157329"/>
          </a:xfrm>
        </p:spPr>
        <p:txBody>
          <a:bodyPr>
            <a:normAutofit fontScale="77500" lnSpcReduction="20000"/>
          </a:bodyPr>
          <a:lstStyle/>
          <a:p>
            <a:r>
              <a:rPr lang="en-GB" dirty="0">
                <a:solidFill>
                  <a:schemeClr val="bg1"/>
                </a:solidFill>
              </a:rPr>
              <a:t>PE</a:t>
            </a:r>
          </a:p>
          <a:p>
            <a:pPr marL="0" indent="0">
              <a:buNone/>
            </a:pPr>
            <a:r>
              <a:rPr lang="en-GB" dirty="0">
                <a:solidFill>
                  <a:schemeClr val="bg1"/>
                </a:solidFill>
              </a:rPr>
              <a:t>We expect every child to participate in PE.</a:t>
            </a:r>
          </a:p>
          <a:p>
            <a:pPr marL="0" indent="0">
              <a:buNone/>
            </a:pPr>
            <a:r>
              <a:rPr lang="en-GB" dirty="0">
                <a:solidFill>
                  <a:schemeClr val="bg1"/>
                </a:solidFill>
              </a:rPr>
              <a:t>Children need to be prepared by coming into school in their PE kit on the days of their PE lessons. Please make sure earrings are removed prior to coming to school on PE days. </a:t>
            </a:r>
          </a:p>
          <a:p>
            <a:pPr marL="0" indent="0">
              <a:buNone/>
            </a:pPr>
            <a:r>
              <a:rPr lang="en-GB" u="sng" dirty="0">
                <a:solidFill>
                  <a:schemeClr val="bg1"/>
                </a:solidFill>
              </a:rPr>
              <a:t>PE Days</a:t>
            </a:r>
          </a:p>
          <a:p>
            <a:pPr marL="0" indent="0">
              <a:buNone/>
            </a:pPr>
            <a:r>
              <a:rPr lang="en-GB" dirty="0">
                <a:solidFill>
                  <a:schemeClr val="bg1"/>
                </a:solidFill>
              </a:rPr>
              <a:t>Indoor – Tuesday (Gym)</a:t>
            </a:r>
          </a:p>
          <a:p>
            <a:pPr marL="0" indent="0">
              <a:buNone/>
            </a:pPr>
            <a:r>
              <a:rPr lang="en-GB" dirty="0">
                <a:solidFill>
                  <a:schemeClr val="bg1"/>
                </a:solidFill>
              </a:rPr>
              <a:t>Outdoor - Wednesday (Hockey)  Children will need tracksuit bottoms, jumper and trainers.</a:t>
            </a:r>
          </a:p>
          <a:p>
            <a:r>
              <a:rPr lang="en-GB" dirty="0">
                <a:solidFill>
                  <a:schemeClr val="bg1"/>
                </a:solidFill>
              </a:rPr>
              <a:t>Water Bottles</a:t>
            </a:r>
          </a:p>
          <a:p>
            <a:pPr marL="0" indent="0">
              <a:buNone/>
            </a:pPr>
            <a:r>
              <a:rPr lang="en-GB" dirty="0">
                <a:solidFill>
                  <a:schemeClr val="bg1"/>
                </a:solidFill>
              </a:rPr>
              <a:t>Please ensure that your child has a named water bottle with them everyday and that it goes home to be washed every day. </a:t>
            </a:r>
          </a:p>
          <a:p>
            <a:r>
              <a:rPr lang="en-GB" dirty="0">
                <a:solidFill>
                  <a:schemeClr val="bg1"/>
                </a:solidFill>
              </a:rPr>
              <a:t>Coats</a:t>
            </a:r>
          </a:p>
          <a:p>
            <a:pPr marL="0" indent="0">
              <a:buNone/>
            </a:pPr>
            <a:r>
              <a:rPr lang="en-GB" dirty="0">
                <a:solidFill>
                  <a:schemeClr val="bg1"/>
                </a:solidFill>
              </a:rPr>
              <a:t>Please ensure that your child has a jumper/cardigan every day  and also ensure they have a warm coat as we head into winter.  All items of clothing to be named, please.</a:t>
            </a:r>
          </a:p>
          <a:p>
            <a:endParaRPr lang="en-GB" dirty="0"/>
          </a:p>
        </p:txBody>
      </p:sp>
    </p:spTree>
    <p:extLst>
      <p:ext uri="{BB962C8B-B14F-4D97-AF65-F5344CB8AC3E}">
        <p14:creationId xmlns:p14="http://schemas.microsoft.com/office/powerpoint/2010/main" val="2450553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000" y="415343"/>
            <a:ext cx="9366325" cy="1143000"/>
          </a:xfrm>
        </p:spPr>
        <p:txBody>
          <a:bodyPr/>
          <a:lstStyle/>
          <a:p>
            <a:r>
              <a:rPr lang="en-GB" dirty="0">
                <a:solidFill>
                  <a:schemeClr val="bg1"/>
                </a:solidFill>
              </a:rPr>
              <a:t>Behaviour and Expectations</a:t>
            </a:r>
          </a:p>
        </p:txBody>
      </p:sp>
      <p:sp>
        <p:nvSpPr>
          <p:cNvPr id="3" name="Content Placeholder 2"/>
          <p:cNvSpPr>
            <a:spLocks noGrp="1"/>
          </p:cNvSpPr>
          <p:nvPr>
            <p:ph idx="1"/>
          </p:nvPr>
        </p:nvSpPr>
        <p:spPr>
          <a:xfrm>
            <a:off x="956355" y="1362400"/>
            <a:ext cx="10264640" cy="5169029"/>
          </a:xfrm>
        </p:spPr>
        <p:txBody>
          <a:bodyPr>
            <a:normAutofit fontScale="47500" lnSpcReduction="20000"/>
          </a:bodyPr>
          <a:lstStyle/>
          <a:p>
            <a:pPr marL="0" indent="0">
              <a:buNone/>
            </a:pPr>
            <a:r>
              <a:rPr lang="en-GB" sz="3300" dirty="0">
                <a:solidFill>
                  <a:schemeClr val="bg1"/>
                </a:solidFill>
              </a:rPr>
              <a:t>Now that your child is in Year 5, we strive for the children to be independent and resilient learners. This will help to prepare them for Year 6 and ultimately, secondary school. </a:t>
            </a:r>
          </a:p>
          <a:p>
            <a:pPr marL="0" indent="0">
              <a:buNone/>
            </a:pPr>
            <a:endParaRPr lang="en-GB" sz="3300" dirty="0">
              <a:solidFill>
                <a:schemeClr val="bg1"/>
              </a:solidFill>
            </a:endParaRPr>
          </a:p>
          <a:p>
            <a:pPr marL="0" indent="0">
              <a:buNone/>
            </a:pPr>
            <a:r>
              <a:rPr lang="en-GB" sz="3300" dirty="0">
                <a:solidFill>
                  <a:schemeClr val="bg1"/>
                </a:solidFill>
              </a:rPr>
              <a:t>Learning Points – Reasons for children earning Learning Points are: active listening, being reflective, perseverance, sharing ideas, showing curiosity and showing resilience.  Learning Points will be recorded on Class Dojo.  </a:t>
            </a:r>
          </a:p>
          <a:p>
            <a:pPr marL="0" indent="0">
              <a:buNone/>
            </a:pPr>
            <a:endParaRPr lang="en-GB" sz="3300" dirty="0">
              <a:solidFill>
                <a:schemeClr val="bg1"/>
              </a:solidFill>
            </a:endParaRPr>
          </a:p>
          <a:p>
            <a:pPr marL="0" indent="0">
              <a:buNone/>
            </a:pPr>
            <a:r>
              <a:rPr lang="en-GB" sz="3300" dirty="0">
                <a:solidFill>
                  <a:schemeClr val="bg1"/>
                </a:solidFill>
              </a:rPr>
              <a:t>Good To Be Green – All children start each lesson with a green card with the aim of showing good learning skills and staying on green. If children repeatedly do not show the appropriate learning behaviours, they will get a warning, their green card will change to an amber and then red card. A red card results in losing 5 minutes from a playtime. At the beginning of each session, the card resets and they have the opportunity to show good learning behaviours again. </a:t>
            </a:r>
          </a:p>
          <a:p>
            <a:pPr marL="0" indent="0">
              <a:buNone/>
            </a:pPr>
            <a:endParaRPr lang="en-GB" sz="3300" dirty="0">
              <a:solidFill>
                <a:schemeClr val="bg1"/>
              </a:solidFill>
            </a:endParaRPr>
          </a:p>
          <a:p>
            <a:pPr marL="0" indent="0">
              <a:buNone/>
            </a:pPr>
            <a:r>
              <a:rPr lang="en-GB" sz="3300" dirty="0">
                <a:solidFill>
                  <a:schemeClr val="bg1"/>
                </a:solidFill>
              </a:rPr>
              <a:t>Secret Pupil – Each day, the teacher will take a name from a box without looking. If that child has stayed on green for the whole day, the whole class receive a secret pupil point. These points can be used to pay for amounts of time for a treat at some point in the term. </a:t>
            </a:r>
          </a:p>
          <a:p>
            <a:pPr marL="0" indent="0">
              <a:buNone/>
            </a:pPr>
            <a:endParaRPr lang="en-GB" dirty="0"/>
          </a:p>
        </p:txBody>
      </p:sp>
    </p:spTree>
    <p:extLst>
      <p:ext uri="{BB962C8B-B14F-4D97-AF65-F5344CB8AC3E}">
        <p14:creationId xmlns:p14="http://schemas.microsoft.com/office/powerpoint/2010/main" val="1599563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13508"/>
            <a:ext cx="9366325" cy="1143000"/>
          </a:xfrm>
        </p:spPr>
        <p:txBody>
          <a:bodyPr/>
          <a:lstStyle/>
          <a:p>
            <a:r>
              <a:rPr lang="en-GB" dirty="0">
                <a:solidFill>
                  <a:schemeClr val="bg1"/>
                </a:solidFill>
              </a:rPr>
              <a:t>Our Learning Environment</a:t>
            </a:r>
          </a:p>
        </p:txBody>
      </p:sp>
      <p:sp>
        <p:nvSpPr>
          <p:cNvPr id="3" name="Content Placeholder 2"/>
          <p:cNvSpPr>
            <a:spLocks noGrp="1"/>
          </p:cNvSpPr>
          <p:nvPr>
            <p:ph idx="1"/>
          </p:nvPr>
        </p:nvSpPr>
        <p:spPr>
          <a:xfrm>
            <a:off x="871574" y="1152207"/>
            <a:ext cx="10636803" cy="3541714"/>
          </a:xfrm>
        </p:spPr>
        <p:txBody>
          <a:bodyPr/>
          <a:lstStyle/>
          <a:p>
            <a:pPr marL="0" indent="0">
              <a:buNone/>
            </a:pPr>
            <a:r>
              <a:rPr lang="en-GB" dirty="0">
                <a:solidFill>
                  <a:schemeClr val="bg1"/>
                </a:solidFill>
              </a:rPr>
              <a:t>The displays in each classroom are designed to support the children’s learning and will include children’s thoughts, questions and work. We love to celebrate children’s learning in Year 5 so you will find examples of children’s work in the classroom and around the school. </a:t>
            </a:r>
          </a:p>
        </p:txBody>
      </p:sp>
      <p:pic>
        <p:nvPicPr>
          <p:cNvPr id="4" name="Picture 3">
            <a:extLst>
              <a:ext uri="{FF2B5EF4-FFF2-40B4-BE49-F238E27FC236}">
                <a16:creationId xmlns:a16="http://schemas.microsoft.com/office/drawing/2014/main" id="{37ACE936-D067-4C56-8B72-6F32906A472F}"/>
              </a:ext>
            </a:extLst>
          </p:cNvPr>
          <p:cNvPicPr>
            <a:picLocks noChangeAspect="1"/>
          </p:cNvPicPr>
          <p:nvPr/>
        </p:nvPicPr>
        <p:blipFill>
          <a:blip r:embed="rId2"/>
          <a:stretch>
            <a:fillRect/>
          </a:stretch>
        </p:blipFill>
        <p:spPr>
          <a:xfrm>
            <a:off x="3657600" y="2713621"/>
            <a:ext cx="5928069" cy="2489933"/>
          </a:xfrm>
          <a:prstGeom prst="rect">
            <a:avLst/>
          </a:prstGeom>
        </p:spPr>
      </p:pic>
      <p:pic>
        <p:nvPicPr>
          <p:cNvPr id="5" name="Picture 4">
            <a:extLst>
              <a:ext uri="{FF2B5EF4-FFF2-40B4-BE49-F238E27FC236}">
                <a16:creationId xmlns:a16="http://schemas.microsoft.com/office/drawing/2014/main" id="{2149E386-42EF-4723-8D85-532A2509F730}"/>
              </a:ext>
            </a:extLst>
          </p:cNvPr>
          <p:cNvPicPr>
            <a:picLocks noChangeAspect="1"/>
          </p:cNvPicPr>
          <p:nvPr/>
        </p:nvPicPr>
        <p:blipFill>
          <a:blip r:embed="rId3"/>
          <a:stretch>
            <a:fillRect/>
          </a:stretch>
        </p:blipFill>
        <p:spPr>
          <a:xfrm>
            <a:off x="8293191" y="4238738"/>
            <a:ext cx="3672471" cy="2305754"/>
          </a:xfrm>
          <a:prstGeom prst="rect">
            <a:avLst/>
          </a:prstGeom>
        </p:spPr>
      </p:pic>
      <p:pic>
        <p:nvPicPr>
          <p:cNvPr id="6" name="Picture 5">
            <a:extLst>
              <a:ext uri="{FF2B5EF4-FFF2-40B4-BE49-F238E27FC236}">
                <a16:creationId xmlns:a16="http://schemas.microsoft.com/office/drawing/2014/main" id="{971127DF-58FD-4336-8987-5629DA076135}"/>
              </a:ext>
            </a:extLst>
          </p:cNvPr>
          <p:cNvPicPr>
            <a:picLocks noChangeAspect="1"/>
          </p:cNvPicPr>
          <p:nvPr/>
        </p:nvPicPr>
        <p:blipFill>
          <a:blip r:embed="rId4"/>
          <a:stretch>
            <a:fillRect/>
          </a:stretch>
        </p:blipFill>
        <p:spPr>
          <a:xfrm>
            <a:off x="728890" y="4238738"/>
            <a:ext cx="3169921" cy="2305754"/>
          </a:xfrm>
          <a:prstGeom prst="rect">
            <a:avLst/>
          </a:prstGeom>
        </p:spPr>
      </p:pic>
    </p:spTree>
    <p:extLst>
      <p:ext uri="{BB962C8B-B14F-4D97-AF65-F5344CB8AC3E}">
        <p14:creationId xmlns:p14="http://schemas.microsoft.com/office/powerpoint/2010/main" val="4191303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9905998" cy="1478570"/>
          </a:xfrm>
        </p:spPr>
        <p:txBody>
          <a:bodyPr/>
          <a:lstStyle/>
          <a:p>
            <a:r>
              <a:rPr lang="en-GB" dirty="0">
                <a:solidFill>
                  <a:schemeClr val="bg1"/>
                </a:solidFill>
              </a:rPr>
              <a:t>Reading</a:t>
            </a:r>
          </a:p>
        </p:txBody>
      </p:sp>
      <p:sp>
        <p:nvSpPr>
          <p:cNvPr id="3" name="Content Placeholder 2"/>
          <p:cNvSpPr>
            <a:spLocks noGrp="1"/>
          </p:cNvSpPr>
          <p:nvPr>
            <p:ph idx="1"/>
          </p:nvPr>
        </p:nvSpPr>
        <p:spPr>
          <a:xfrm>
            <a:off x="1125865" y="739285"/>
            <a:ext cx="9905999" cy="3541714"/>
          </a:xfrm>
        </p:spPr>
        <p:txBody>
          <a:bodyPr>
            <a:normAutofit fontScale="92500" lnSpcReduction="20000"/>
          </a:bodyPr>
          <a:lstStyle/>
          <a:p>
            <a:pPr marL="0" indent="0">
              <a:buNone/>
            </a:pPr>
            <a:endParaRPr lang="en-GB" dirty="0">
              <a:solidFill>
                <a:schemeClr val="bg1"/>
              </a:solidFill>
            </a:endParaRPr>
          </a:p>
          <a:p>
            <a:pPr marL="0" indent="0">
              <a:buNone/>
            </a:pPr>
            <a:r>
              <a:rPr lang="en-GB" dirty="0">
                <a:solidFill>
                  <a:schemeClr val="bg1"/>
                </a:solidFill>
              </a:rPr>
              <a:t>Reading is extremely important and should be taking place at home every day. This can be independent reading, sharing a book together or being read to. </a:t>
            </a:r>
          </a:p>
          <a:p>
            <a:pPr marL="0" indent="0">
              <a:buNone/>
            </a:pPr>
            <a:endParaRPr lang="en-GB" dirty="0">
              <a:solidFill>
                <a:schemeClr val="bg1"/>
              </a:solidFill>
            </a:endParaRPr>
          </a:p>
          <a:p>
            <a:pPr marL="0" indent="0">
              <a:buNone/>
            </a:pPr>
            <a:r>
              <a:rPr lang="en-GB" dirty="0">
                <a:solidFill>
                  <a:schemeClr val="bg1"/>
                </a:solidFill>
              </a:rPr>
              <a:t>Please record this in your child’s reading record. Please talk about the books and the events and characters to check your child is understanding what they have read. </a:t>
            </a:r>
          </a:p>
          <a:p>
            <a:pPr marL="0" indent="0">
              <a:buNone/>
            </a:pPr>
            <a:endParaRPr lang="en-GB" dirty="0">
              <a:solidFill>
                <a:schemeClr val="bg1"/>
              </a:solidFill>
            </a:endParaRPr>
          </a:p>
          <a:p>
            <a:pPr marL="0" indent="0">
              <a:buNone/>
            </a:pPr>
            <a:r>
              <a:rPr lang="en-GB" dirty="0">
                <a:solidFill>
                  <a:schemeClr val="bg1"/>
                </a:solidFill>
              </a:rPr>
              <a:t>Please take a copy of the question prompts to support reading at home with your child.</a:t>
            </a:r>
          </a:p>
        </p:txBody>
      </p:sp>
      <p:pic>
        <p:nvPicPr>
          <p:cNvPr id="4" name="Picture 3">
            <a:extLst>
              <a:ext uri="{FF2B5EF4-FFF2-40B4-BE49-F238E27FC236}">
                <a16:creationId xmlns:a16="http://schemas.microsoft.com/office/drawing/2014/main" id="{CE025DBF-CB16-416F-BEE8-177FEECDD5A8}"/>
              </a:ext>
            </a:extLst>
          </p:cNvPr>
          <p:cNvPicPr>
            <a:picLocks noChangeAspect="1"/>
          </p:cNvPicPr>
          <p:nvPr/>
        </p:nvPicPr>
        <p:blipFill>
          <a:blip r:embed="rId3"/>
          <a:stretch>
            <a:fillRect/>
          </a:stretch>
        </p:blipFill>
        <p:spPr>
          <a:xfrm>
            <a:off x="9372042" y="4530928"/>
            <a:ext cx="1797043" cy="1950801"/>
          </a:xfrm>
          <a:prstGeom prst="rect">
            <a:avLst/>
          </a:prstGeom>
        </p:spPr>
      </p:pic>
      <p:pic>
        <p:nvPicPr>
          <p:cNvPr id="6" name="Picture 5">
            <a:extLst>
              <a:ext uri="{FF2B5EF4-FFF2-40B4-BE49-F238E27FC236}">
                <a16:creationId xmlns:a16="http://schemas.microsoft.com/office/drawing/2014/main" id="{9BC9A3AA-674C-4B54-BC9C-4A1083991B4D}"/>
              </a:ext>
            </a:extLst>
          </p:cNvPr>
          <p:cNvPicPr>
            <a:picLocks noChangeAspect="1"/>
          </p:cNvPicPr>
          <p:nvPr/>
        </p:nvPicPr>
        <p:blipFill>
          <a:blip r:embed="rId4"/>
          <a:stretch>
            <a:fillRect/>
          </a:stretch>
        </p:blipFill>
        <p:spPr>
          <a:xfrm rot="582338">
            <a:off x="3091853" y="4610297"/>
            <a:ext cx="1568387" cy="1934110"/>
          </a:xfrm>
          <a:prstGeom prst="rect">
            <a:avLst/>
          </a:prstGeom>
        </p:spPr>
      </p:pic>
      <p:pic>
        <p:nvPicPr>
          <p:cNvPr id="5" name="Picture 4">
            <a:extLst>
              <a:ext uri="{FF2B5EF4-FFF2-40B4-BE49-F238E27FC236}">
                <a16:creationId xmlns:a16="http://schemas.microsoft.com/office/drawing/2014/main" id="{B12278DA-2F6C-4D66-A1AF-29689F31295E}"/>
              </a:ext>
            </a:extLst>
          </p:cNvPr>
          <p:cNvPicPr>
            <a:picLocks noChangeAspect="1"/>
          </p:cNvPicPr>
          <p:nvPr/>
        </p:nvPicPr>
        <p:blipFill>
          <a:blip r:embed="rId5"/>
          <a:stretch>
            <a:fillRect/>
          </a:stretch>
        </p:blipFill>
        <p:spPr>
          <a:xfrm rot="20795755">
            <a:off x="1768380" y="4543382"/>
            <a:ext cx="1478006" cy="2067940"/>
          </a:xfrm>
          <a:prstGeom prst="rect">
            <a:avLst/>
          </a:prstGeom>
        </p:spPr>
      </p:pic>
    </p:spTree>
    <p:extLst>
      <p:ext uri="{BB962C8B-B14F-4D97-AF65-F5344CB8AC3E}">
        <p14:creationId xmlns:p14="http://schemas.microsoft.com/office/powerpoint/2010/main" val="2877168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4590" y="210555"/>
            <a:ext cx="9905998" cy="1478570"/>
          </a:xfrm>
        </p:spPr>
        <p:txBody>
          <a:bodyPr/>
          <a:lstStyle/>
          <a:p>
            <a:r>
              <a:rPr lang="en-GB" dirty="0">
                <a:solidFill>
                  <a:schemeClr val="bg1"/>
                </a:solidFill>
              </a:rPr>
              <a:t>Homework</a:t>
            </a:r>
          </a:p>
        </p:txBody>
      </p:sp>
      <p:sp>
        <p:nvSpPr>
          <p:cNvPr id="4" name="Content Placeholder 3">
            <a:extLst>
              <a:ext uri="{FF2B5EF4-FFF2-40B4-BE49-F238E27FC236}">
                <a16:creationId xmlns:a16="http://schemas.microsoft.com/office/drawing/2014/main" id="{1ED623D7-5592-450D-85A8-6F38BF378543}"/>
              </a:ext>
            </a:extLst>
          </p:cNvPr>
          <p:cNvSpPr>
            <a:spLocks noGrp="1"/>
          </p:cNvSpPr>
          <p:nvPr>
            <p:ph idx="1"/>
          </p:nvPr>
        </p:nvSpPr>
        <p:spPr>
          <a:xfrm>
            <a:off x="1141412" y="1548448"/>
            <a:ext cx="10084606" cy="3541714"/>
          </a:xfrm>
        </p:spPr>
        <p:txBody>
          <a:bodyPr>
            <a:noAutofit/>
          </a:bodyPr>
          <a:lstStyle/>
          <a:p>
            <a:pPr marL="0" indent="0">
              <a:buNone/>
            </a:pPr>
            <a:r>
              <a:rPr lang="en-GB" dirty="0"/>
              <a:t>Maths and English homework will be set on Fridays – to be completed and handed in the following Wednesday.</a:t>
            </a:r>
          </a:p>
          <a:p>
            <a:pPr marL="0" indent="0">
              <a:buNone/>
            </a:pPr>
            <a:endParaRPr lang="en-GB" dirty="0"/>
          </a:p>
          <a:p>
            <a:pPr marL="0" indent="0">
              <a:buNone/>
            </a:pPr>
            <a:r>
              <a:rPr lang="en-GB" dirty="0"/>
              <a:t>Please return homework promptly in the folder provided so that it can be marked prior to the next piece being set.</a:t>
            </a:r>
          </a:p>
          <a:p>
            <a:pPr marL="0" indent="0">
              <a:buNone/>
            </a:pPr>
            <a:endParaRPr lang="en-GB" dirty="0"/>
          </a:p>
          <a:p>
            <a:pPr marL="0" indent="0">
              <a:buNone/>
            </a:pPr>
            <a:r>
              <a:rPr lang="en-GB" dirty="0"/>
              <a:t>Geography/History/Science homework is set termly.  The children can choose from a selection of activities; we expect 2-3 pieces to be completed each term.</a:t>
            </a:r>
          </a:p>
        </p:txBody>
      </p:sp>
    </p:spTree>
    <p:extLst>
      <p:ext uri="{BB962C8B-B14F-4D97-AF65-F5344CB8AC3E}">
        <p14:creationId xmlns:p14="http://schemas.microsoft.com/office/powerpoint/2010/main" val="2023008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1B8301-8D08-4CF8-A1F3-C61564217E95}"/>
              </a:ext>
            </a:extLst>
          </p:cNvPr>
          <p:cNvSpPr>
            <a:spLocks noGrp="1"/>
          </p:cNvSpPr>
          <p:nvPr>
            <p:ph idx="1"/>
          </p:nvPr>
        </p:nvSpPr>
        <p:spPr/>
        <p:txBody>
          <a:bodyPr>
            <a:normAutofit/>
          </a:bodyPr>
          <a:lstStyle/>
          <a:p>
            <a:pPr marL="0" indent="0">
              <a:buNone/>
            </a:pPr>
            <a:r>
              <a:rPr lang="en-GB" sz="4000" dirty="0"/>
              <a:t>Thank you for coming to our Welcome Meeting – it has been wonderful to meet you all!</a:t>
            </a:r>
          </a:p>
        </p:txBody>
      </p:sp>
    </p:spTree>
    <p:extLst>
      <p:ext uri="{BB962C8B-B14F-4D97-AF65-F5344CB8AC3E}">
        <p14:creationId xmlns:p14="http://schemas.microsoft.com/office/powerpoint/2010/main" val="11489999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ab41393-8a06-40d9-8b96-2dd5565d32e1" xsi:nil="true"/>
    <lcf76f155ced4ddcb4097134ff3c332f xmlns="1bfd5f07-a558-44fe-8fd3-13be045d5ca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24576469B206F4397078BCFA0C84513" ma:contentTypeVersion="18" ma:contentTypeDescription="Create a new document." ma:contentTypeScope="" ma:versionID="e2d95787a7f2fc4585577e7606ff80ec">
  <xsd:schema xmlns:xsd="http://www.w3.org/2001/XMLSchema" xmlns:xs="http://www.w3.org/2001/XMLSchema" xmlns:p="http://schemas.microsoft.com/office/2006/metadata/properties" xmlns:ns2="1bfd5f07-a558-44fe-8fd3-13be045d5caf" xmlns:ns3="cab41393-8a06-40d9-8b96-2dd5565d32e1" targetNamespace="http://schemas.microsoft.com/office/2006/metadata/properties" ma:root="true" ma:fieldsID="0edd8f5b84a8b9a2fcd29a966e95c371" ns2:_="" ns3:_="">
    <xsd:import namespace="1bfd5f07-a558-44fe-8fd3-13be045d5caf"/>
    <xsd:import namespace="cab41393-8a06-40d9-8b96-2dd5565d32e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fd5f07-a558-44fe-8fd3-13be045d5c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be9846c-2547-4ad3-b10d-ccbfcc032a1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ab41393-8a06-40d9-8b96-2dd5565d32e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e349ec-265a-4a2e-aff2-cef3c217d8de}" ma:internalName="TaxCatchAll" ma:showField="CatchAllData" ma:web="cab41393-8a06-40d9-8b96-2dd5565d32e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74519D-17FE-494C-BD4A-FBA90B1E977D}">
  <ds:schemaRefs>
    <ds:schemaRef ds:uri="http://purl.org/dc/dcmitype/"/>
    <ds:schemaRef ds:uri="http://schemas.microsoft.com/office/2006/documentManagement/types"/>
    <ds:schemaRef ds:uri="1bfd5f07-a558-44fe-8fd3-13be045d5caf"/>
    <ds:schemaRef ds:uri="http://purl.org/dc/elements/1.1/"/>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cab41393-8a06-40d9-8b96-2dd5565d32e1"/>
    <ds:schemaRef ds:uri="http://purl.org/dc/terms/"/>
  </ds:schemaRefs>
</ds:datastoreItem>
</file>

<file path=customXml/itemProps2.xml><?xml version="1.0" encoding="utf-8"?>
<ds:datastoreItem xmlns:ds="http://schemas.openxmlformats.org/officeDocument/2006/customXml" ds:itemID="{941A6F72-E327-441B-B80B-DC0873DA05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fd5f07-a558-44fe-8fd3-13be045d5caf"/>
    <ds:schemaRef ds:uri="cab41393-8a06-40d9-8b96-2dd5565d32e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AE4B0E-9EFC-47C8-9F98-10F77B5CA6D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TM04033919[[fn=Circuit]]</Template>
  <TotalTime>703</TotalTime>
  <Words>667</Words>
  <Application>Microsoft Office PowerPoint</Application>
  <PresentationFormat>Widescreen</PresentationFormat>
  <Paragraphs>56</Paragraphs>
  <Slides>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Century Gothic</vt:lpstr>
      <vt:lpstr>Trebuchet MS</vt:lpstr>
      <vt:lpstr>Tw Cen MT</vt:lpstr>
      <vt:lpstr>Wingdings 2</vt:lpstr>
      <vt:lpstr>Circuit</vt:lpstr>
      <vt:lpstr>Welcome to the Year 5                      ‘Meet and Greet’</vt:lpstr>
      <vt:lpstr>The Year 5 Team</vt:lpstr>
      <vt:lpstr>Year 5 Curriculum Overview</vt:lpstr>
      <vt:lpstr>Being Prepared</vt:lpstr>
      <vt:lpstr>Behaviour and Expectations</vt:lpstr>
      <vt:lpstr>Our Learning Environment</vt:lpstr>
      <vt:lpstr>Reading</vt:lpstr>
      <vt:lpstr>Homework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Year 4 Meet and Greet</dc:title>
  <dc:creator>Gail Richards</dc:creator>
  <cp:lastModifiedBy>Lorraine Mead</cp:lastModifiedBy>
  <cp:revision>46</cp:revision>
  <cp:lastPrinted>2019-09-25T12:43:33Z</cp:lastPrinted>
  <dcterms:created xsi:type="dcterms:W3CDTF">2015-09-16T04:50:41Z</dcterms:created>
  <dcterms:modified xsi:type="dcterms:W3CDTF">2024-09-13T15:00:17Z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0x010100024576469B206F4397078BCFA0C84513</vt:lpwstr>
  </property>
  <property fmtid="{D5CDD505-2E9C-101B-9397-08002B2CF9AE}" pid="3" name="Order">
    <vt:r8>567300</vt:r8>
  </property>
  <property fmtid="{D5CDD505-2E9C-101B-9397-08002B2CF9AE}" pid="4" name="MediaServiceImageTags">
    <vt:lpwstr/>
  </property>
</Properties>
</file>